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727" r:id="rId3"/>
    <p:sldId id="726" r:id="rId4"/>
    <p:sldId id="258" r:id="rId5"/>
    <p:sldId id="714" r:id="rId6"/>
    <p:sldId id="260" r:id="rId7"/>
    <p:sldId id="715" r:id="rId8"/>
    <p:sldId id="716" r:id="rId9"/>
    <p:sldId id="717" r:id="rId10"/>
    <p:sldId id="718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719" r:id="rId23"/>
    <p:sldId id="720" r:id="rId24"/>
    <p:sldId id="721" r:id="rId25"/>
    <p:sldId id="722" r:id="rId26"/>
    <p:sldId id="723" r:id="rId27"/>
    <p:sldId id="724" r:id="rId28"/>
    <p:sldId id="725" r:id="rId29"/>
    <p:sldId id="420" r:id="rId30"/>
    <p:sldId id="421" r:id="rId31"/>
    <p:sldId id="426" r:id="rId32"/>
    <p:sldId id="425" r:id="rId33"/>
    <p:sldId id="422" r:id="rId34"/>
    <p:sldId id="424" r:id="rId35"/>
    <p:sldId id="346" r:id="rId36"/>
    <p:sldId id="345" r:id="rId37"/>
    <p:sldId id="347" r:id="rId38"/>
    <p:sldId id="348" r:id="rId39"/>
    <p:sldId id="349" r:id="rId40"/>
    <p:sldId id="351" r:id="rId41"/>
    <p:sldId id="352" r:id="rId42"/>
    <p:sldId id="353" r:id="rId43"/>
    <p:sldId id="642" r:id="rId44"/>
    <p:sldId id="355" r:id="rId45"/>
    <p:sldId id="356" r:id="rId46"/>
    <p:sldId id="357" r:id="rId47"/>
    <p:sldId id="358" r:id="rId48"/>
    <p:sldId id="359" r:id="rId49"/>
    <p:sldId id="350" r:id="rId50"/>
    <p:sldId id="360" r:id="rId51"/>
    <p:sldId id="361" r:id="rId52"/>
    <p:sldId id="362" r:id="rId53"/>
    <p:sldId id="363" r:id="rId54"/>
    <p:sldId id="364" r:id="rId55"/>
    <p:sldId id="411" r:id="rId56"/>
    <p:sldId id="417" r:id="rId57"/>
    <p:sldId id="416" r:id="rId58"/>
    <p:sldId id="415" r:id="rId59"/>
    <p:sldId id="410" r:id="rId60"/>
    <p:sldId id="412" r:id="rId61"/>
    <p:sldId id="414" r:id="rId62"/>
    <p:sldId id="413" r:id="rId63"/>
    <p:sldId id="365" r:id="rId64"/>
    <p:sldId id="366" r:id="rId65"/>
    <p:sldId id="367" r:id="rId66"/>
    <p:sldId id="368" r:id="rId67"/>
    <p:sldId id="369" r:id="rId68"/>
    <p:sldId id="427" r:id="rId69"/>
    <p:sldId id="428" r:id="rId70"/>
    <p:sldId id="429" r:id="rId71"/>
    <p:sldId id="430" r:id="rId72"/>
    <p:sldId id="370" r:id="rId73"/>
    <p:sldId id="371" r:id="rId74"/>
    <p:sldId id="372" r:id="rId75"/>
    <p:sldId id="373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82" r:id="rId84"/>
    <p:sldId id="381" r:id="rId85"/>
    <p:sldId id="383" r:id="rId86"/>
    <p:sldId id="384" r:id="rId87"/>
    <p:sldId id="385" r:id="rId88"/>
    <p:sldId id="386" r:id="rId89"/>
    <p:sldId id="391" r:id="rId90"/>
    <p:sldId id="392" r:id="rId91"/>
    <p:sldId id="393" r:id="rId92"/>
    <p:sldId id="394" r:id="rId93"/>
    <p:sldId id="395" r:id="rId94"/>
    <p:sldId id="396" r:id="rId95"/>
    <p:sldId id="397" r:id="rId96"/>
    <p:sldId id="398" r:id="rId97"/>
    <p:sldId id="399" r:id="rId98"/>
    <p:sldId id="400" r:id="rId99"/>
    <p:sldId id="401" r:id="rId100"/>
    <p:sldId id="403" r:id="rId101"/>
    <p:sldId id="402" r:id="rId102"/>
    <p:sldId id="404" r:id="rId103"/>
    <p:sldId id="405" r:id="rId104"/>
    <p:sldId id="406" r:id="rId105"/>
    <p:sldId id="407" r:id="rId106"/>
    <p:sldId id="408" r:id="rId107"/>
    <p:sldId id="409" r:id="rId108"/>
    <p:sldId id="419" r:id="rId109"/>
    <p:sldId id="259" r:id="rId110"/>
    <p:sldId id="317" r:id="rId111"/>
    <p:sldId id="318" r:id="rId112"/>
    <p:sldId id="319" r:id="rId113"/>
    <p:sldId id="262" r:id="rId114"/>
    <p:sldId id="264" r:id="rId115"/>
    <p:sldId id="263" r:id="rId116"/>
    <p:sldId id="265" r:id="rId117"/>
    <p:sldId id="266" r:id="rId118"/>
    <p:sldId id="320" r:id="rId119"/>
    <p:sldId id="278" r:id="rId120"/>
    <p:sldId id="279" r:id="rId121"/>
    <p:sldId id="280" r:id="rId122"/>
    <p:sldId id="321" r:id="rId123"/>
    <p:sldId id="282" r:id="rId124"/>
    <p:sldId id="281" r:id="rId125"/>
    <p:sldId id="283" r:id="rId126"/>
    <p:sldId id="284" r:id="rId127"/>
    <p:sldId id="285" r:id="rId128"/>
    <p:sldId id="643" r:id="rId129"/>
    <p:sldId id="286" r:id="rId130"/>
    <p:sldId id="322" r:id="rId131"/>
    <p:sldId id="323" r:id="rId132"/>
    <p:sldId id="287" r:id="rId133"/>
    <p:sldId id="324" r:id="rId134"/>
    <p:sldId id="288" r:id="rId135"/>
    <p:sldId id="289" r:id="rId136"/>
    <p:sldId id="325" r:id="rId1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06"/>
    <p:restoredTop sz="94667"/>
  </p:normalViewPr>
  <p:slideViewPr>
    <p:cSldViewPr snapToGrid="0" snapToObjects="1">
      <p:cViewPr varScale="1">
        <p:scale>
          <a:sx n="110" d="100"/>
          <a:sy n="110" d="100"/>
        </p:scale>
        <p:origin x="2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F0C0D-30CA-5E49-95B1-89A3CCBCF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F2C78C-7973-5146-9F35-AA813B5CC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EEA790-6425-7047-9FF9-CCB1D3CE1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E842-BB21-7448-95AC-9FD9D542400E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1EABEB-1659-EC45-A998-F054FD0F7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001AEF-FAFC-6C4E-98E6-08C28FAF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F93F-C36C-3544-B8CA-8707CFB96DA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81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6D150-0E8C-7841-81DF-132C0E0E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4A2EA6-A5E0-9C4B-89F4-44DDBC9CB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E0A08A-9CC3-3D45-8D58-4B5D347A5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E842-BB21-7448-95AC-9FD9D542400E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645FBB-8548-3A49-A5DE-0F77A2345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6461E-2797-244D-B988-E6583C1EF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F93F-C36C-3544-B8CA-8707CFB96DA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7080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567EA90-FC5D-E34D-BCDB-B0CE12AEEB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B6BCBC-D7B3-6047-88B3-7C57F21F2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11207C-D344-9449-92FC-F79CFB520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E842-BB21-7448-95AC-9FD9D542400E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D378B7-F95B-0849-8063-F4A29E25F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F439E0-AB58-9540-8BA5-61FDB0EE7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F93F-C36C-3544-B8CA-8707CFB96DA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10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D024B-CA51-EA4E-BEA4-F6899AEA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6CB445-8D90-D648-88DD-64AFD9411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E73B47-0DF6-0544-BA1E-4A9E7736C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E842-BB21-7448-95AC-9FD9D542400E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5E0136-783B-3145-8EE6-F7BC5C8CC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B214AE-7509-AD48-832F-DC2B7FC2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F93F-C36C-3544-B8CA-8707CFB96DA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1457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E1A8E-E216-E740-9AE4-3AC02731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A87AE8-1CDA-8B47-9853-009353AF1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DE5E7-FDC7-C44A-AE60-2C84A4EAE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E842-BB21-7448-95AC-9FD9D542400E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81059C-A6C4-9B41-B990-8B10C451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8891B-2DE9-7E47-AFC3-4857F50F3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F93F-C36C-3544-B8CA-8707CFB96DA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9681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200A1-0F8E-E141-9ABC-03E5B205A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F41361-B349-A942-9863-44E4E1E29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4870CD-D2C3-5A46-B8CA-E3315E15A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D6D493-C096-7A45-AC0B-D84F1B6B7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E842-BB21-7448-95AC-9FD9D542400E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3B499C-405A-DF4C-9948-2ED72026F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F5CF06-0C9F-BB4D-9FB8-1211C6FDC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F93F-C36C-3544-B8CA-8707CFB96DA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417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4E080-C1DA-8447-946F-0FE6A1E3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A9CE71-6A68-574A-8B51-B38C293B7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E298DA-63D8-2542-8BDA-47EC08EDD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75CE14-15F1-6846-9C7D-77F47B3C4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C28D8F-2DE6-2348-95E7-7BFFB3AC7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8CDF56-8215-2A4C-B27F-A0DA09C18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E842-BB21-7448-95AC-9FD9D542400E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B1B65D-0863-2144-BAA3-3885872CB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1308C3-5EEC-9E42-A3D2-ACA3C5509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F93F-C36C-3544-B8CA-8707CFB96DA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974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04BB6-A758-1A44-8D8C-25BF3B3E3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4555B6-8C2E-4E43-9DA9-16C13A0FA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E842-BB21-7448-95AC-9FD9D542400E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55ACE5-1203-1D4C-951A-4964A174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336034-63AF-3F45-9F0E-8DD48912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F93F-C36C-3544-B8CA-8707CFB96DA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638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2B2DD4-9ECF-FD42-B887-E38F8464C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E842-BB21-7448-95AC-9FD9D542400E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86568A-2D7F-984F-9C2A-81B4692C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FE9D84-E57B-A942-9813-46681DC8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F93F-C36C-3544-B8CA-8707CFB96DA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5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F0324-60B3-9E40-AFD2-366432142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4ECBCC-EE6A-F14F-B3D3-6E831CA60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CF698A-899A-5A49-9631-AE7CD20F4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873F94-6A9B-4F48-9C00-6DF252FA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E842-BB21-7448-95AC-9FD9D542400E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838656-8EA0-4F42-9679-D59F914D5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4E4357-1B75-E44D-9177-7A29EBFC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F93F-C36C-3544-B8CA-8707CFB96DA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4736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41AB6-3F09-5D47-ADE0-7C59EA653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0B7A6F-530A-7243-B745-D19ADF568B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33259A-6353-0943-97A8-43D07A866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A55F61-C440-F04E-B3DC-16727ED49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E842-BB21-7448-95AC-9FD9D542400E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280A00-B52A-8047-B48A-52C84D94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3127FC-CBB9-824A-835C-5866EF98F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F93F-C36C-3544-B8CA-8707CFB96DA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152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162B346-6082-2C4A-A5C7-43694167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B1CE7F-FE62-4A44-BA3F-E4847729E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0E1B00-14FE-1741-A64A-7FD516CEB4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0E842-BB21-7448-95AC-9FD9D542400E}" type="datetimeFigureOut">
              <a:rPr kumimoji="1" lang="ko-KR" altLang="en-US" smtClean="0"/>
              <a:t>2019. 4. 27.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B51D00-9C19-9746-9BFB-FF36B0C26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5BB69-A6B3-7D46-BF81-E4E754286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3F93F-C36C-3544-B8CA-8707CFB96DA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288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A379A4-5938-C345-8243-84500ED4E63F}"/>
              </a:ext>
            </a:extLst>
          </p:cNvPr>
          <p:cNvSpPr txBox="1"/>
          <p:nvPr/>
        </p:nvSpPr>
        <p:spPr>
          <a:xfrm>
            <a:off x="5445020" y="2659559"/>
            <a:ext cx="16241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/>
              <a:t>3</a:t>
            </a:r>
            <a:r>
              <a:rPr kumimoji="1" lang="ko-KR" altLang="en-US" sz="4400" dirty="0"/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1098426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7379A80-A54F-1F43-BDE1-70A84FB6F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58" y="1294153"/>
            <a:ext cx="6333916" cy="52235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2A90C4-5EAB-DF4D-85FB-A4E706FEC44C}"/>
              </a:ext>
            </a:extLst>
          </p:cNvPr>
          <p:cNvSpPr txBox="1"/>
          <p:nvPr/>
        </p:nvSpPr>
        <p:spPr>
          <a:xfrm>
            <a:off x="3586338" y="520264"/>
            <a:ext cx="501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우선 토탈사이즈를 구해보겠습니다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6892D74-20CC-794F-8849-45784D5716F0}"/>
              </a:ext>
            </a:extLst>
          </p:cNvPr>
          <p:cNvCxnSpPr>
            <a:cxnSpLocks/>
          </p:cNvCxnSpPr>
          <p:nvPr/>
        </p:nvCxnSpPr>
        <p:spPr>
          <a:xfrm>
            <a:off x="7000653" y="3583204"/>
            <a:ext cx="96804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액자 6">
            <a:extLst>
              <a:ext uri="{FF2B5EF4-FFF2-40B4-BE49-F238E27FC236}">
                <a16:creationId xmlns:a16="http://schemas.microsoft.com/office/drawing/2014/main" id="{1F3F709F-D049-0F49-9384-A9D78790C07B}"/>
              </a:ext>
            </a:extLst>
          </p:cNvPr>
          <p:cNvSpPr/>
          <p:nvPr/>
        </p:nvSpPr>
        <p:spPr>
          <a:xfrm>
            <a:off x="1523951" y="2991870"/>
            <a:ext cx="5269956" cy="133230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731F26-DCB6-A646-BF4E-1833A7BA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757" y="3832364"/>
            <a:ext cx="4663148" cy="50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90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7DED65-1F46-E245-A35D-1EADC6A1DDEC}"/>
              </a:ext>
            </a:extLst>
          </p:cNvPr>
          <p:cNvSpPr txBox="1"/>
          <p:nvPr/>
        </p:nvSpPr>
        <p:spPr>
          <a:xfrm>
            <a:off x="4058697" y="551058"/>
            <a:ext cx="48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NoticeList</a:t>
            </a:r>
            <a:r>
              <a:rPr kumimoji="1" lang="ko-KR" altLang="en-US" dirty="0"/>
              <a:t>만 </a:t>
            </a:r>
            <a:r>
              <a:rPr kumimoji="1" lang="ko-KR" altLang="en-US" dirty="0" err="1"/>
              <a:t>팅기는</a:t>
            </a:r>
            <a:r>
              <a:rPr kumimoji="1" lang="ko-KR" altLang="en-US" dirty="0"/>
              <a:t> 것을 확인할 수 있습니다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611F7A-1A63-CC41-AC65-64AF361A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78" y="1166648"/>
            <a:ext cx="9055100" cy="544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582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CA8864-AD43-B04C-9F6D-14EEE8DFD2BE}"/>
              </a:ext>
            </a:extLst>
          </p:cNvPr>
          <p:cNvSpPr txBox="1"/>
          <p:nvPr/>
        </p:nvSpPr>
        <p:spPr>
          <a:xfrm>
            <a:off x="3606376" y="362607"/>
            <a:ext cx="4979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로그인이</a:t>
            </a:r>
            <a:r>
              <a:rPr kumimoji="1" lang="ko-KR" altLang="en-US" dirty="0"/>
              <a:t> 되어있을 때 로그아웃을 없애고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로그아웃 상태일 </a:t>
            </a:r>
            <a:r>
              <a:rPr kumimoji="1" lang="ko-KR" altLang="en-US" dirty="0" err="1"/>
              <a:t>떄는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로그인을</a:t>
            </a:r>
            <a:r>
              <a:rPr kumimoji="1" lang="ko-KR" altLang="en-US" dirty="0"/>
              <a:t> 생기게 합니다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D690D6-239C-9A4C-A6E3-519467F3A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918" y="1285937"/>
            <a:ext cx="8267700" cy="5473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A5340F-32C9-8B47-9AF0-574C7161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25" y="1209737"/>
            <a:ext cx="2857500" cy="5549900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11813D21-C5EC-0441-ACD3-BE92E30BEAA0}"/>
              </a:ext>
            </a:extLst>
          </p:cNvPr>
          <p:cNvSpPr/>
          <p:nvPr/>
        </p:nvSpPr>
        <p:spPr>
          <a:xfrm>
            <a:off x="567375" y="4139762"/>
            <a:ext cx="2664556" cy="38494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1807888C-9141-BF4A-AF72-96A103CCEB95}"/>
              </a:ext>
            </a:extLst>
          </p:cNvPr>
          <p:cNvSpPr/>
          <p:nvPr/>
        </p:nvSpPr>
        <p:spPr>
          <a:xfrm>
            <a:off x="4441122" y="5033798"/>
            <a:ext cx="7004644" cy="72061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97498FCD-2694-7346-9621-38A3B41C664B}"/>
              </a:ext>
            </a:extLst>
          </p:cNvPr>
          <p:cNvSpPr/>
          <p:nvPr/>
        </p:nvSpPr>
        <p:spPr>
          <a:xfrm>
            <a:off x="6096000" y="4363436"/>
            <a:ext cx="1439917" cy="30315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7326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CA8864-AD43-B04C-9F6D-14EEE8DFD2BE}"/>
              </a:ext>
            </a:extLst>
          </p:cNvPr>
          <p:cNvSpPr txBox="1"/>
          <p:nvPr/>
        </p:nvSpPr>
        <p:spPr>
          <a:xfrm>
            <a:off x="3606376" y="362607"/>
            <a:ext cx="4979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로그인이</a:t>
            </a:r>
            <a:r>
              <a:rPr kumimoji="1" lang="ko-KR" altLang="en-US" dirty="0"/>
              <a:t> 되어있을 때 로그아웃을 없애고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로그아웃 상태일 </a:t>
            </a:r>
            <a:r>
              <a:rPr kumimoji="1" lang="ko-KR" altLang="en-US" dirty="0" err="1"/>
              <a:t>떄는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로그인을</a:t>
            </a:r>
            <a:r>
              <a:rPr kumimoji="1" lang="ko-KR" altLang="en-US" dirty="0"/>
              <a:t> 생기게 합니다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A5340F-32C9-8B47-9AF0-574C71613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25" y="1209737"/>
            <a:ext cx="2857500" cy="55499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096AA98-E1A8-A54F-949C-05BAA7AF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521" y="2054287"/>
            <a:ext cx="3683000" cy="386080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AAD67FAE-E996-484F-B6C7-85C0AA9AAF1E}"/>
              </a:ext>
            </a:extLst>
          </p:cNvPr>
          <p:cNvSpPr/>
          <p:nvPr/>
        </p:nvSpPr>
        <p:spPr>
          <a:xfrm>
            <a:off x="5954611" y="2400956"/>
            <a:ext cx="3362810" cy="158772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4268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DFC84A-654B-C444-9F6A-02B838DC242C}"/>
              </a:ext>
            </a:extLst>
          </p:cNvPr>
          <p:cNvSpPr txBox="1"/>
          <p:nvPr/>
        </p:nvSpPr>
        <p:spPr>
          <a:xfrm>
            <a:off x="4619297" y="2736502"/>
            <a:ext cx="307808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err="1"/>
              <a:t>두번</a:t>
            </a:r>
            <a:r>
              <a:rPr kumimoji="1" lang="ko-KR" altLang="en-US" sz="2800" dirty="0"/>
              <a:t> 째 방법으로 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en-US" altLang="ko-KR" sz="2800" dirty="0" err="1"/>
              <a:t>noticeList</a:t>
            </a:r>
            <a:r>
              <a:rPr kumimoji="1" lang="ko-KR" altLang="en-US" sz="2800" dirty="0"/>
              <a:t>만 </a:t>
            </a:r>
            <a:r>
              <a:rPr kumimoji="1" lang="ko-KR" altLang="en-US" sz="2800" dirty="0" err="1"/>
              <a:t>팅김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196040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5554044-F95A-6446-9E60-BFDBA0614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693" y="0"/>
            <a:ext cx="5395551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E853D4-BA6F-A649-8E93-BA0362A77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56" y="0"/>
            <a:ext cx="2908300" cy="681990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BF7EB86C-A973-9B4A-A2E3-87F41DD9BB49}"/>
              </a:ext>
            </a:extLst>
          </p:cNvPr>
          <p:cNvSpPr/>
          <p:nvPr/>
        </p:nvSpPr>
        <p:spPr>
          <a:xfrm>
            <a:off x="1624477" y="4770382"/>
            <a:ext cx="2258466" cy="4388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773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8DC1595-E9C1-A047-BF18-51AB91562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49" y="0"/>
            <a:ext cx="5768723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FB05CB6-E0BA-B444-8A3E-014C8B6A7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16" y="444500"/>
            <a:ext cx="2984500" cy="5969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511B0CA-BF2D-AC43-B70D-3E44388A821F}"/>
              </a:ext>
            </a:extLst>
          </p:cNvPr>
          <p:cNvSpPr/>
          <p:nvPr/>
        </p:nvSpPr>
        <p:spPr>
          <a:xfrm>
            <a:off x="867733" y="4139761"/>
            <a:ext cx="2258466" cy="4388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E0D2ED15-7A75-C343-A24E-9709AB5F0AC2}"/>
              </a:ext>
            </a:extLst>
          </p:cNvPr>
          <p:cNvSpPr/>
          <p:nvPr/>
        </p:nvSpPr>
        <p:spPr>
          <a:xfrm>
            <a:off x="5959993" y="1645524"/>
            <a:ext cx="4098407" cy="50232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0743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DFC84A-654B-C444-9F6A-02B838DC242C}"/>
              </a:ext>
            </a:extLst>
          </p:cNvPr>
          <p:cNvSpPr txBox="1"/>
          <p:nvPr/>
        </p:nvSpPr>
        <p:spPr>
          <a:xfrm>
            <a:off x="4650828" y="3167390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다시 테스트 해보세요</a:t>
            </a:r>
          </a:p>
        </p:txBody>
      </p:sp>
    </p:spTree>
    <p:extLst>
      <p:ext uri="{BB962C8B-B14F-4D97-AF65-F5344CB8AC3E}">
        <p14:creationId xmlns:p14="http://schemas.microsoft.com/office/powerpoint/2010/main" val="10868199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DFC84A-654B-C444-9F6A-02B838DC242C}"/>
              </a:ext>
            </a:extLst>
          </p:cNvPr>
          <p:cNvSpPr txBox="1"/>
          <p:nvPr/>
        </p:nvSpPr>
        <p:spPr>
          <a:xfrm>
            <a:off x="4303986" y="1275528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미묘하게 조금 씩 다릅니다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772380-D8BD-DE49-B962-E5145865B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54" y="2554929"/>
            <a:ext cx="5707677" cy="7160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780A1B-8176-CA4D-BC43-A8D873FFE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53" y="4866455"/>
            <a:ext cx="5707678" cy="7160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19D3F6-36C9-6748-9E44-FADD95DF0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870" y="2554928"/>
            <a:ext cx="3420970" cy="7160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156829-C4BC-B548-A0C4-95F539FD0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868" y="4866454"/>
            <a:ext cx="3420970" cy="7160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796A54-46BE-F049-AE87-8AAEEEB3F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54" y="3763585"/>
            <a:ext cx="5707677" cy="7317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C16C89-DC36-7046-AF6D-CE9437C4B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870" y="3763585"/>
            <a:ext cx="3420970" cy="7317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03F542-75B7-D547-9BCB-D5B34D264212}"/>
              </a:ext>
            </a:extLst>
          </p:cNvPr>
          <p:cNvSpPr txBox="1"/>
          <p:nvPr/>
        </p:nvSpPr>
        <p:spPr>
          <a:xfrm>
            <a:off x="1560611" y="281952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08296-ABD0-DF42-A127-22832CB3383A}"/>
              </a:ext>
            </a:extLst>
          </p:cNvPr>
          <p:cNvSpPr txBox="1"/>
          <p:nvPr/>
        </p:nvSpPr>
        <p:spPr>
          <a:xfrm>
            <a:off x="1560611" y="394479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6664D8-FB18-684A-818E-9967BC833BE9}"/>
              </a:ext>
            </a:extLst>
          </p:cNvPr>
          <p:cNvSpPr txBox="1"/>
          <p:nvPr/>
        </p:nvSpPr>
        <p:spPr>
          <a:xfrm>
            <a:off x="1560611" y="503979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38521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1DE430-F788-B64C-962A-DDAF291431B7}"/>
              </a:ext>
            </a:extLst>
          </p:cNvPr>
          <p:cNvSpPr txBox="1"/>
          <p:nvPr/>
        </p:nvSpPr>
        <p:spPr>
          <a:xfrm>
            <a:off x="3770107" y="1305341"/>
            <a:ext cx="465178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팝업 컴포넌트 라우터 연결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팝업 컴포넌트 </a:t>
            </a:r>
            <a:r>
              <a:rPr kumimoji="1" lang="en-US" altLang="ko-KR" dirty="0"/>
              <a:t>(</a:t>
            </a:r>
            <a:r>
              <a:rPr kumimoji="1" lang="ko-KR" altLang="en-US" dirty="0"/>
              <a:t> 자식 컴포넌트 설정 </a:t>
            </a:r>
            <a:r>
              <a:rPr kumimoji="1" lang="en-US" altLang="ko-KR" dirty="0"/>
              <a:t>)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각종 </a:t>
            </a:r>
            <a:r>
              <a:rPr kumimoji="1" lang="ko-KR" altLang="en-US" dirty="0" err="1"/>
              <a:t>디렉티브</a:t>
            </a:r>
            <a:r>
              <a:rPr kumimoji="1" lang="ko-KR" altLang="en-US" dirty="0"/>
              <a:t> 바인딩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팝업 컴포넌트 </a:t>
            </a:r>
            <a:r>
              <a:rPr kumimoji="1" lang="en-US" altLang="ko-KR" dirty="0"/>
              <a:t>props, emit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팝업 컴포넌트 </a:t>
            </a:r>
            <a:r>
              <a:rPr kumimoji="1" lang="en-US" altLang="ko-KR" dirty="0"/>
              <a:t>VUEX </a:t>
            </a:r>
            <a:r>
              <a:rPr kumimoji="1" lang="ko-KR" altLang="en-US" dirty="0"/>
              <a:t>활용 </a:t>
            </a:r>
            <a:r>
              <a:rPr kumimoji="1" lang="ko-KR" altLang="en-US" dirty="0" err="1"/>
              <a:t>리팩토링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이미지 등록 및 </a:t>
            </a:r>
            <a:r>
              <a:rPr kumimoji="1" lang="ko-KR" altLang="en-US" dirty="0" err="1"/>
              <a:t>미리보기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 err="1"/>
              <a:t>FormData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통한 이미지 서버로 보내기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서버에서 이미지 처리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이미지 데이터베이스 저장</a:t>
            </a:r>
            <a:r>
              <a:rPr kumimoji="1" lang="en-US" altLang="ko-KR" dirty="0"/>
              <a:t>, URL</a:t>
            </a:r>
            <a:r>
              <a:rPr kumimoji="1" lang="ko-KR" altLang="en-US" dirty="0"/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8820775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BE804-09E5-5842-8D76-864B69B21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99" y="2159875"/>
            <a:ext cx="10394731" cy="2049518"/>
          </a:xfrm>
        </p:spPr>
        <p:txBody>
          <a:bodyPr>
            <a:normAutofit/>
          </a:bodyPr>
          <a:lstStyle/>
          <a:p>
            <a:r>
              <a:rPr kumimoji="1" lang="en-US" altLang="ko-KR" sz="2800" dirty="0"/>
              <a:t>Popup </a:t>
            </a:r>
            <a:r>
              <a:rPr kumimoji="1" lang="ko-KR" altLang="en-US" sz="2800" dirty="0"/>
              <a:t>파일을 드렸습니다</a:t>
            </a:r>
            <a:r>
              <a:rPr kumimoji="1" lang="en-US" altLang="ko-KR" sz="2800" dirty="0"/>
              <a:t>. Notice</a:t>
            </a:r>
            <a:r>
              <a:rPr kumimoji="1" lang="ko-KR" altLang="en-US" sz="2800" dirty="0" err="1"/>
              <a:t>처럼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sidebar </a:t>
            </a:r>
            <a:r>
              <a:rPr kumimoji="1" lang="ko-KR" altLang="en-US" sz="2800" dirty="0"/>
              <a:t>및 라우터에</a:t>
            </a:r>
            <a:br>
              <a:rPr kumimoji="1" lang="en-US" altLang="ko-KR" sz="2800" dirty="0"/>
            </a:br>
            <a:br>
              <a:rPr kumimoji="1" lang="en-US" altLang="ko-KR" sz="2800" dirty="0"/>
            </a:br>
            <a:r>
              <a:rPr kumimoji="1" lang="en-US" altLang="ko-KR" sz="2800" dirty="0" err="1"/>
              <a:t>PopupRegister</a:t>
            </a:r>
            <a:r>
              <a:rPr kumimoji="1" lang="ko-KR" altLang="en-US" sz="2800" dirty="0"/>
              <a:t>만 추가해주세요</a:t>
            </a:r>
            <a:br>
              <a:rPr kumimoji="1" lang="en-US" altLang="ko-KR" sz="2800" dirty="0"/>
            </a:br>
            <a:br>
              <a:rPr kumimoji="1" lang="en-US" altLang="ko-KR" sz="2800" dirty="0"/>
            </a:br>
            <a:r>
              <a:rPr kumimoji="1" lang="en-US" altLang="ko-KR" sz="2800" dirty="0"/>
              <a:t>(</a:t>
            </a:r>
            <a:r>
              <a:rPr kumimoji="1" lang="en-US" altLang="ko-KR" sz="2800" dirty="0" err="1"/>
              <a:t>PopupModal</a:t>
            </a:r>
            <a:r>
              <a:rPr kumimoji="1" lang="en-US" altLang="ko-KR" sz="2800" dirty="0"/>
              <a:t> </a:t>
            </a:r>
            <a:r>
              <a:rPr kumimoji="1" lang="ko-KR" altLang="en-US" sz="2800" dirty="0"/>
              <a:t>는 라우터에 아직 </a:t>
            </a:r>
            <a:r>
              <a:rPr kumimoji="1" lang="ko-KR" altLang="en-US" sz="2800" dirty="0" err="1"/>
              <a:t>추가하지마세요</a:t>
            </a:r>
            <a:r>
              <a:rPr kumimoji="1" lang="en-US" altLang="ko-KR" sz="2800" dirty="0"/>
              <a:t>)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3661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B918D9-C2B3-6C43-B5E1-9FDF9F949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902" y="842297"/>
            <a:ext cx="6517892" cy="585550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C1C4AFEB-61F1-D042-AE5D-5882B1765912}"/>
              </a:ext>
            </a:extLst>
          </p:cNvPr>
          <p:cNvSpPr/>
          <p:nvPr/>
        </p:nvSpPr>
        <p:spPr>
          <a:xfrm>
            <a:off x="3861222" y="4114285"/>
            <a:ext cx="5224909" cy="52026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B4258-4EEB-FC4F-9A7E-DD3D5C1F803A}"/>
              </a:ext>
            </a:extLst>
          </p:cNvPr>
          <p:cNvSpPr txBox="1"/>
          <p:nvPr/>
        </p:nvSpPr>
        <p:spPr>
          <a:xfrm>
            <a:off x="3657599" y="472965"/>
            <a:ext cx="4134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데이터를 확인하셨으면 </a:t>
            </a:r>
            <a:r>
              <a:rPr kumimoji="1" lang="en-US" altLang="ko-KR" dirty="0"/>
              <a:t>total</a:t>
            </a:r>
            <a:r>
              <a:rPr kumimoji="1" lang="ko-KR" altLang="en-US" dirty="0"/>
              <a:t>에 넣는다</a:t>
            </a:r>
          </a:p>
        </p:txBody>
      </p:sp>
    </p:spTree>
    <p:extLst>
      <p:ext uri="{BB962C8B-B14F-4D97-AF65-F5344CB8AC3E}">
        <p14:creationId xmlns:p14="http://schemas.microsoft.com/office/powerpoint/2010/main" val="30381241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5FD3A8-F0B4-AB4A-9DBD-4AB784C5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524" y="336628"/>
            <a:ext cx="7105875" cy="618474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282BF6E-1253-1A4E-A8ED-000B56FFB0D4}"/>
              </a:ext>
            </a:extLst>
          </p:cNvPr>
          <p:cNvSpPr/>
          <p:nvPr/>
        </p:nvSpPr>
        <p:spPr>
          <a:xfrm>
            <a:off x="4948149" y="1947736"/>
            <a:ext cx="5948451" cy="261337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AD35CA-EF0D-054D-969A-CF89F583FFB1}"/>
              </a:ext>
            </a:extLst>
          </p:cNvPr>
          <p:cNvSpPr txBox="1"/>
          <p:nvPr/>
        </p:nvSpPr>
        <p:spPr>
          <a:xfrm>
            <a:off x="1230086" y="239473"/>
            <a:ext cx="208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Popup </a:t>
            </a:r>
            <a:r>
              <a:rPr kumimoji="1" lang="ko-KR" altLang="en-US" dirty="0" err="1"/>
              <a:t>라우터추가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8324A9-7E5E-BE40-9230-6EC6657C2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73" y="1195614"/>
            <a:ext cx="2570843" cy="5081899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53CC5AD6-7BF5-5B4E-B6C0-2190A161E9FA}"/>
              </a:ext>
            </a:extLst>
          </p:cNvPr>
          <p:cNvSpPr/>
          <p:nvPr/>
        </p:nvSpPr>
        <p:spPr>
          <a:xfrm>
            <a:off x="1094607" y="3961605"/>
            <a:ext cx="2224898" cy="34913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9122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C61015-55FC-CD49-9021-98B34942C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543" y="695778"/>
            <a:ext cx="6538688" cy="8173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0F0FFC-675A-0548-A3C3-FEAC3C1CE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71" y="1788885"/>
            <a:ext cx="10324458" cy="4274457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3832DC97-DBF2-9241-8CA6-14E364165622}"/>
              </a:ext>
            </a:extLst>
          </p:cNvPr>
          <p:cNvSpPr/>
          <p:nvPr/>
        </p:nvSpPr>
        <p:spPr>
          <a:xfrm>
            <a:off x="996633" y="1872341"/>
            <a:ext cx="897481" cy="106680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7889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267441-A15C-594D-9289-A9B995CE2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81" y="1216588"/>
            <a:ext cx="3037674" cy="47649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441626-629D-014B-844B-98F2B4BAE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320" y="2055585"/>
            <a:ext cx="8343217" cy="3180443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528DFAEE-3FCA-304E-985E-7CDD195FE170}"/>
              </a:ext>
            </a:extLst>
          </p:cNvPr>
          <p:cNvSpPr/>
          <p:nvPr/>
        </p:nvSpPr>
        <p:spPr>
          <a:xfrm>
            <a:off x="963977" y="4244622"/>
            <a:ext cx="2084023" cy="3818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AA1A1838-4F21-3247-98E5-354FBA2F4EFB}"/>
              </a:ext>
            </a:extLst>
          </p:cNvPr>
          <p:cNvSpPr/>
          <p:nvPr/>
        </p:nvSpPr>
        <p:spPr>
          <a:xfrm>
            <a:off x="4523606" y="4331708"/>
            <a:ext cx="7262113" cy="29472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F9EE7-A7AC-D144-838B-2589210B1A86}"/>
              </a:ext>
            </a:extLst>
          </p:cNvPr>
          <p:cNvSpPr txBox="1"/>
          <p:nvPr/>
        </p:nvSpPr>
        <p:spPr>
          <a:xfrm>
            <a:off x="5758543" y="1121229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팝업 또한 </a:t>
            </a:r>
            <a:r>
              <a:rPr kumimoji="1" lang="ko-KR" altLang="en-US" dirty="0" err="1"/>
              <a:t>사이드바에</a:t>
            </a:r>
            <a:r>
              <a:rPr kumimoji="1" lang="ko-KR" altLang="en-US" dirty="0"/>
              <a:t> 추가해주세요</a:t>
            </a:r>
          </a:p>
        </p:txBody>
      </p:sp>
    </p:spTree>
    <p:extLst>
      <p:ext uri="{BB962C8B-B14F-4D97-AF65-F5344CB8AC3E}">
        <p14:creationId xmlns:p14="http://schemas.microsoft.com/office/powerpoint/2010/main" val="18734731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C315B4-0305-6049-A4D9-48C86C2F7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15" y="849084"/>
            <a:ext cx="11140625" cy="469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249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CEC3F03-4066-D742-9F9F-BF967806D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152" y="222189"/>
            <a:ext cx="3070196" cy="6554625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25009D3E-B3EB-F94F-8CD6-D918077B492A}"/>
              </a:ext>
            </a:extLst>
          </p:cNvPr>
          <p:cNvSpPr/>
          <p:nvPr/>
        </p:nvSpPr>
        <p:spPr>
          <a:xfrm>
            <a:off x="4176874" y="1998706"/>
            <a:ext cx="1530765" cy="2659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44AEBA50-6C46-D44C-9C74-A2227E18DD90}"/>
              </a:ext>
            </a:extLst>
          </p:cNvPr>
          <p:cNvSpPr/>
          <p:nvPr/>
        </p:nvSpPr>
        <p:spPr>
          <a:xfrm>
            <a:off x="4176874" y="3947118"/>
            <a:ext cx="1788090" cy="226567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05650E-5ACD-CC40-83F7-B79FFEF7B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02" y="946951"/>
            <a:ext cx="5411506" cy="4964098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290F72C5-8025-A34F-87F1-5E01A678C8B7}"/>
              </a:ext>
            </a:extLst>
          </p:cNvPr>
          <p:cNvSpPr/>
          <p:nvPr/>
        </p:nvSpPr>
        <p:spPr>
          <a:xfrm>
            <a:off x="7372527" y="1860550"/>
            <a:ext cx="2215853" cy="17030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8CD315-DC91-CC4D-AE3E-35F76F03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1" y="777667"/>
            <a:ext cx="2156904" cy="4980892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D3F3E0C7-0C7E-C44D-AB78-2A506E4C0FA5}"/>
              </a:ext>
            </a:extLst>
          </p:cNvPr>
          <p:cNvSpPr/>
          <p:nvPr/>
        </p:nvSpPr>
        <p:spPr>
          <a:xfrm>
            <a:off x="336774" y="4537237"/>
            <a:ext cx="1894371" cy="2740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46066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8A4D6EA-9A16-7B47-AAC5-B78F4249B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786" y="169358"/>
            <a:ext cx="7177314" cy="6554625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43FAE16A-853A-FB4D-9167-FC3A12D58980}"/>
              </a:ext>
            </a:extLst>
          </p:cNvPr>
          <p:cNvSpPr/>
          <p:nvPr/>
        </p:nvSpPr>
        <p:spPr>
          <a:xfrm>
            <a:off x="5460763" y="2460179"/>
            <a:ext cx="5571858" cy="305185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F402A81-7BF6-334C-BC69-DB3555708013}"/>
              </a:ext>
            </a:extLst>
          </p:cNvPr>
          <p:cNvSpPr/>
          <p:nvPr/>
        </p:nvSpPr>
        <p:spPr>
          <a:xfrm>
            <a:off x="6426437" y="3367043"/>
            <a:ext cx="4307081" cy="121350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0BB406-34AC-DA43-BDCA-B1243C12D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34" y="169359"/>
            <a:ext cx="3070196" cy="6554625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4286DE99-13E5-7149-9368-B862467DBAA1}"/>
              </a:ext>
            </a:extLst>
          </p:cNvPr>
          <p:cNvSpPr/>
          <p:nvPr/>
        </p:nvSpPr>
        <p:spPr>
          <a:xfrm>
            <a:off x="1707156" y="1945876"/>
            <a:ext cx="1530765" cy="2659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49A13A98-1279-8642-8D9A-9BA9D7CCD8AA}"/>
              </a:ext>
            </a:extLst>
          </p:cNvPr>
          <p:cNvSpPr/>
          <p:nvPr/>
        </p:nvSpPr>
        <p:spPr>
          <a:xfrm>
            <a:off x="1707156" y="3894288"/>
            <a:ext cx="1788090" cy="226567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DDD8E86C-A385-6D4C-9E92-3EFA56D3824A}"/>
              </a:ext>
            </a:extLst>
          </p:cNvPr>
          <p:cNvSpPr/>
          <p:nvPr/>
        </p:nvSpPr>
        <p:spPr>
          <a:xfrm>
            <a:off x="6835923" y="6005426"/>
            <a:ext cx="3145566" cy="30907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4803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E52CCE-12ED-FA4F-81AC-80FF6ABD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403" y="0"/>
            <a:ext cx="9581193" cy="68580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4B069F15-8544-E04D-9C1B-D7932FC1FE25}"/>
              </a:ext>
            </a:extLst>
          </p:cNvPr>
          <p:cNvSpPr/>
          <p:nvPr/>
        </p:nvSpPr>
        <p:spPr>
          <a:xfrm>
            <a:off x="2512463" y="2215498"/>
            <a:ext cx="8297967" cy="402293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255DF5E8-B0FC-144C-BF72-4D9FE768823C}"/>
              </a:ext>
            </a:extLst>
          </p:cNvPr>
          <p:cNvSpPr/>
          <p:nvPr/>
        </p:nvSpPr>
        <p:spPr>
          <a:xfrm>
            <a:off x="2888478" y="3760150"/>
            <a:ext cx="2785929" cy="47001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F58C50E-7963-AB41-8768-9AF6E0AA353F}"/>
              </a:ext>
            </a:extLst>
          </p:cNvPr>
          <p:cNvSpPr/>
          <p:nvPr/>
        </p:nvSpPr>
        <p:spPr>
          <a:xfrm>
            <a:off x="2888478" y="4681672"/>
            <a:ext cx="2785929" cy="28343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7254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E2E523-F661-A849-A29D-D9E74C4D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053" y="0"/>
            <a:ext cx="6037893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62C6D81E-8900-C640-A95A-E15882AA33CC}"/>
              </a:ext>
            </a:extLst>
          </p:cNvPr>
          <p:cNvSpPr/>
          <p:nvPr/>
        </p:nvSpPr>
        <p:spPr>
          <a:xfrm>
            <a:off x="3638434" y="4099035"/>
            <a:ext cx="4915130" cy="2490951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0893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4DCAC9-20B3-DE4C-97AC-5D9226C6B7E3}"/>
              </a:ext>
            </a:extLst>
          </p:cNvPr>
          <p:cNvSpPr txBox="1"/>
          <p:nvPr/>
        </p:nvSpPr>
        <p:spPr>
          <a:xfrm>
            <a:off x="3268944" y="2538375"/>
            <a:ext cx="565411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상황에 따라 </a:t>
            </a:r>
            <a:r>
              <a:rPr kumimoji="1" lang="en-US" altLang="ko-KR" dirty="0"/>
              <a:t>disabled, v-show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 보겠습니다</a:t>
            </a:r>
            <a:endParaRPr kumimoji="1" lang="en-US" altLang="ko-KR" dirty="0"/>
          </a:p>
          <a:p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 err="1"/>
              <a:t>팝업구분이</a:t>
            </a:r>
            <a:r>
              <a:rPr kumimoji="1" lang="ko-KR" altLang="en-US" dirty="0"/>
              <a:t> 이용동의이면 이미지 업로드 </a:t>
            </a:r>
            <a:r>
              <a:rPr kumimoji="1" lang="en-US" altLang="ko-KR" dirty="0"/>
              <a:t>disabled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 err="1"/>
              <a:t>팝업구분이</a:t>
            </a:r>
            <a:r>
              <a:rPr kumimoji="1" lang="ko-KR" altLang="en-US" dirty="0"/>
              <a:t> 이용동의이면 </a:t>
            </a:r>
            <a:r>
              <a:rPr kumimoji="1" lang="ko-KR" altLang="en-US" dirty="0" err="1"/>
              <a:t>대체텍스트</a:t>
            </a:r>
            <a:r>
              <a:rPr kumimoji="1" lang="ko-KR" altLang="en-US" dirty="0"/>
              <a:t> 사용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 err="1"/>
              <a:t>바로가기</a:t>
            </a:r>
            <a:r>
              <a:rPr kumimoji="1" lang="ko-KR" altLang="en-US" dirty="0"/>
              <a:t> 사용일 시 </a:t>
            </a:r>
            <a:r>
              <a:rPr kumimoji="1" lang="ko-KR" altLang="en-US" dirty="0" err="1"/>
              <a:t>인풋박스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enabled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433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8F81A1-386D-BC40-B230-D791877EC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444500"/>
            <a:ext cx="11696700" cy="5969000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1B6B7D8A-AC10-8242-8AAB-AEBEB2D31BF4}"/>
              </a:ext>
            </a:extLst>
          </p:cNvPr>
          <p:cNvSpPr/>
          <p:nvPr/>
        </p:nvSpPr>
        <p:spPr>
          <a:xfrm>
            <a:off x="2597369" y="2499738"/>
            <a:ext cx="2510659" cy="527241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645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5A97AB-06A7-8C45-80BB-A42671577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1709245"/>
            <a:ext cx="8813800" cy="40386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66444272-9100-3141-B066-D10A7E09D996}"/>
              </a:ext>
            </a:extLst>
          </p:cNvPr>
          <p:cNvSpPr/>
          <p:nvPr/>
        </p:nvSpPr>
        <p:spPr>
          <a:xfrm>
            <a:off x="3483545" y="3649719"/>
            <a:ext cx="5224909" cy="52026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44E88-B692-1D47-B97D-E8C14BA9BED3}"/>
              </a:ext>
            </a:extLst>
          </p:cNvPr>
          <p:cNvSpPr txBox="1"/>
          <p:nvPr/>
        </p:nvSpPr>
        <p:spPr>
          <a:xfrm>
            <a:off x="3216165" y="740823"/>
            <a:ext cx="6339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this.total</a:t>
            </a:r>
            <a:r>
              <a:rPr kumimoji="1" lang="en-US" altLang="ko-KR" dirty="0"/>
              <a:t>= 13 // </a:t>
            </a:r>
            <a:r>
              <a:rPr kumimoji="1" lang="en-US" altLang="ko-KR" dirty="0" err="1"/>
              <a:t>pageSize</a:t>
            </a:r>
            <a:r>
              <a:rPr kumimoji="1" lang="en-US" altLang="ko-KR" dirty="0"/>
              <a:t> = 10 </a:t>
            </a:r>
            <a:r>
              <a:rPr kumimoji="1" lang="ko-KR" altLang="en-US" dirty="0" err="1"/>
              <a:t>이기떄문에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페이지가 생성</a:t>
            </a:r>
          </a:p>
        </p:txBody>
      </p:sp>
    </p:spTree>
    <p:extLst>
      <p:ext uri="{BB962C8B-B14F-4D97-AF65-F5344CB8AC3E}">
        <p14:creationId xmlns:p14="http://schemas.microsoft.com/office/powerpoint/2010/main" val="21144053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FFA185-1B54-FA40-87CB-F28C9C32E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28" y="522343"/>
            <a:ext cx="7607181" cy="5916696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1B6B7D8A-AC10-8242-8AAB-AEBEB2D31BF4}"/>
              </a:ext>
            </a:extLst>
          </p:cNvPr>
          <p:cNvSpPr/>
          <p:nvPr/>
        </p:nvSpPr>
        <p:spPr>
          <a:xfrm>
            <a:off x="6096000" y="3356382"/>
            <a:ext cx="4008382" cy="38535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6990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148FCF-FF1E-864C-B214-1C6839F58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85" y="1029497"/>
            <a:ext cx="8170772" cy="5131818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FBC856CC-83FF-CB4E-B0BF-CF1E7A3898BE}"/>
              </a:ext>
            </a:extLst>
          </p:cNvPr>
          <p:cNvSpPr/>
          <p:nvPr/>
        </p:nvSpPr>
        <p:spPr>
          <a:xfrm>
            <a:off x="3711465" y="1636015"/>
            <a:ext cx="4260631" cy="38535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1B68F-1F5F-7546-9240-D2874F6A54F7}"/>
              </a:ext>
            </a:extLst>
          </p:cNvPr>
          <p:cNvSpPr txBox="1"/>
          <p:nvPr/>
        </p:nvSpPr>
        <p:spPr>
          <a:xfrm>
            <a:off x="4793400" y="541572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이용동의일</a:t>
            </a:r>
            <a:r>
              <a:rPr kumimoji="1" lang="ko-KR" altLang="en-US" dirty="0"/>
              <a:t> 때 </a:t>
            </a:r>
            <a:r>
              <a:rPr kumimoji="1" lang="en-US" altLang="ko-KR" dirty="0"/>
              <a:t>disabled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9934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5D5C6-4E1B-504E-B209-C0FEFA1FD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71" y="1632856"/>
            <a:ext cx="8287657" cy="421782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5464768-8005-DB49-88BE-EEFA4B4122D2}"/>
              </a:ext>
            </a:extLst>
          </p:cNvPr>
          <p:cNvSpPr/>
          <p:nvPr/>
        </p:nvSpPr>
        <p:spPr>
          <a:xfrm>
            <a:off x="3384894" y="4357443"/>
            <a:ext cx="1154450" cy="38535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62C5CE04-213A-774A-913E-DF6C7ACAEDAE}"/>
              </a:ext>
            </a:extLst>
          </p:cNvPr>
          <p:cNvSpPr/>
          <p:nvPr/>
        </p:nvSpPr>
        <p:spPr>
          <a:xfrm>
            <a:off x="3384895" y="2500557"/>
            <a:ext cx="2014420" cy="38535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431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D468CB-4D38-0B40-8051-23954A082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97" y="1684174"/>
            <a:ext cx="10313846" cy="4391885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864FF51D-210A-2D45-B9AA-CAE1BE6D558A}"/>
              </a:ext>
            </a:extLst>
          </p:cNvPr>
          <p:cNvSpPr/>
          <p:nvPr/>
        </p:nvSpPr>
        <p:spPr>
          <a:xfrm>
            <a:off x="2244766" y="1879608"/>
            <a:ext cx="6292483" cy="452805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EB0E3B-606A-7E49-9973-5E173B776594}"/>
              </a:ext>
            </a:extLst>
          </p:cNvPr>
          <p:cNvSpPr txBox="1"/>
          <p:nvPr/>
        </p:nvSpPr>
        <p:spPr>
          <a:xfrm>
            <a:off x="4435267" y="965675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이용동의일</a:t>
            </a:r>
            <a:r>
              <a:rPr kumimoji="1" lang="ko-KR" altLang="en-US" dirty="0"/>
              <a:t> 때 </a:t>
            </a:r>
            <a:r>
              <a:rPr kumimoji="1" lang="en-US" altLang="ko-KR" dirty="0"/>
              <a:t>v-show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8378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1B1E2C-8482-1C4B-82E6-6896BB492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358" y="0"/>
            <a:ext cx="9144000" cy="3657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220B5E-A604-CB4C-841E-948414D74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58" y="3657600"/>
            <a:ext cx="8724900" cy="297180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505B8456-D9C9-5843-BA62-5D940A651142}"/>
              </a:ext>
            </a:extLst>
          </p:cNvPr>
          <p:cNvSpPr/>
          <p:nvPr/>
        </p:nvSpPr>
        <p:spPr>
          <a:xfrm>
            <a:off x="2455478" y="797062"/>
            <a:ext cx="8272880" cy="1473171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864FF51D-210A-2D45-B9AA-CAE1BE6D558A}"/>
              </a:ext>
            </a:extLst>
          </p:cNvPr>
          <p:cNvSpPr/>
          <p:nvPr/>
        </p:nvSpPr>
        <p:spPr>
          <a:xfrm>
            <a:off x="2455478" y="4308382"/>
            <a:ext cx="8272880" cy="95730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0840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DF4CDB-11EA-D14D-8424-D48534835345}"/>
              </a:ext>
            </a:extLst>
          </p:cNvPr>
          <p:cNvSpPr txBox="1"/>
          <p:nvPr/>
        </p:nvSpPr>
        <p:spPr>
          <a:xfrm>
            <a:off x="3807864" y="2932386"/>
            <a:ext cx="511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/>
              <a:t>v-show </a:t>
            </a:r>
            <a:r>
              <a:rPr kumimoji="1" lang="ko-KR" altLang="en-US" sz="3600" dirty="0"/>
              <a:t>와 </a:t>
            </a:r>
            <a:r>
              <a:rPr kumimoji="1" lang="en-US" altLang="ko-KR" sz="3600" dirty="0"/>
              <a:t>v-if</a:t>
            </a:r>
            <a:r>
              <a:rPr kumimoji="1" lang="ko-KR" altLang="en-US" sz="3600" dirty="0"/>
              <a:t>의 차이</a:t>
            </a:r>
            <a:r>
              <a:rPr kumimoji="1" lang="en-US" altLang="ko-KR" sz="3600" dirty="0"/>
              <a:t>??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900344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BC41D2-6182-E94F-8B2D-59A784000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31" y="1205490"/>
            <a:ext cx="11524117" cy="4182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C7B04A-EE6F-4443-8225-D4D54A609984}"/>
              </a:ext>
            </a:extLst>
          </p:cNvPr>
          <p:cNvSpPr txBox="1"/>
          <p:nvPr/>
        </p:nvSpPr>
        <p:spPr>
          <a:xfrm>
            <a:off x="5565228" y="409903"/>
            <a:ext cx="1433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/>
              <a:t>v-show</a:t>
            </a:r>
            <a:endParaRPr kumimoji="1" lang="ko-KR" altLang="en-US" sz="3000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2DBB9C85-9265-5645-A95E-C3A9F265FE99}"/>
              </a:ext>
            </a:extLst>
          </p:cNvPr>
          <p:cNvSpPr/>
          <p:nvPr/>
        </p:nvSpPr>
        <p:spPr>
          <a:xfrm>
            <a:off x="1140605" y="1990969"/>
            <a:ext cx="2961376" cy="48731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1525C6B0-F2AE-4B41-836F-66EB9E225A6C}"/>
              </a:ext>
            </a:extLst>
          </p:cNvPr>
          <p:cNvSpPr/>
          <p:nvPr/>
        </p:nvSpPr>
        <p:spPr>
          <a:xfrm>
            <a:off x="7353889" y="3490068"/>
            <a:ext cx="4482036" cy="35554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4F1D7-7134-4D44-B931-E7F67067C099}"/>
              </a:ext>
            </a:extLst>
          </p:cNvPr>
          <p:cNvSpPr txBox="1"/>
          <p:nvPr/>
        </p:nvSpPr>
        <p:spPr>
          <a:xfrm>
            <a:off x="5065470" y="6078765"/>
            <a:ext cx="33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돔에 생성이 되어 있다</a:t>
            </a:r>
          </a:p>
        </p:txBody>
      </p:sp>
    </p:spTree>
    <p:extLst>
      <p:ext uri="{BB962C8B-B14F-4D97-AF65-F5344CB8AC3E}">
        <p14:creationId xmlns:p14="http://schemas.microsoft.com/office/powerpoint/2010/main" val="13255421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A9CA9DE-B9D6-4D48-867A-161E17B1E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023"/>
            <a:ext cx="12192000" cy="4709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C7B04A-EE6F-4443-8225-D4D54A609984}"/>
              </a:ext>
            </a:extLst>
          </p:cNvPr>
          <p:cNvSpPr txBox="1"/>
          <p:nvPr/>
        </p:nvSpPr>
        <p:spPr>
          <a:xfrm>
            <a:off x="5565228" y="409903"/>
            <a:ext cx="7457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/>
              <a:t>v-if</a:t>
            </a:r>
            <a:endParaRPr kumimoji="1" lang="ko-KR" altLang="en-US" sz="3000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2DBB9C85-9265-5645-A95E-C3A9F265FE99}"/>
              </a:ext>
            </a:extLst>
          </p:cNvPr>
          <p:cNvSpPr/>
          <p:nvPr/>
        </p:nvSpPr>
        <p:spPr>
          <a:xfrm>
            <a:off x="579382" y="1979475"/>
            <a:ext cx="4543156" cy="669131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D0DD5-514F-2440-BB7A-907C95B7D0AE}"/>
              </a:ext>
            </a:extLst>
          </p:cNvPr>
          <p:cNvSpPr txBox="1"/>
          <p:nvPr/>
        </p:nvSpPr>
        <p:spPr>
          <a:xfrm>
            <a:off x="4639800" y="6020222"/>
            <a:ext cx="336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돔에 생성이 안되어 있다</a:t>
            </a:r>
          </a:p>
        </p:txBody>
      </p:sp>
    </p:spTree>
    <p:extLst>
      <p:ext uri="{BB962C8B-B14F-4D97-AF65-F5344CB8AC3E}">
        <p14:creationId xmlns:p14="http://schemas.microsoft.com/office/powerpoint/2010/main" val="24011205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6B120B-C7EB-1F45-BF94-437D46329F25}"/>
              </a:ext>
            </a:extLst>
          </p:cNvPr>
          <p:cNvSpPr txBox="1"/>
          <p:nvPr/>
        </p:nvSpPr>
        <p:spPr>
          <a:xfrm>
            <a:off x="3346704" y="3059668"/>
            <a:ext cx="613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번 사용여부에 따라 </a:t>
            </a:r>
            <a:r>
              <a:rPr kumimoji="1" lang="en-US" altLang="ko-KR" dirty="0"/>
              <a:t>input </a:t>
            </a:r>
            <a:r>
              <a:rPr kumimoji="1" lang="ko-KR" altLang="en-US" dirty="0"/>
              <a:t>박스 </a:t>
            </a:r>
            <a:r>
              <a:rPr kumimoji="1" lang="en-US" altLang="ko-KR" dirty="0"/>
              <a:t>disabled</a:t>
            </a:r>
            <a:r>
              <a:rPr kumimoji="1" lang="ko-KR" altLang="en-US" dirty="0"/>
              <a:t>는 직접해보세요</a:t>
            </a:r>
          </a:p>
        </p:txBody>
      </p:sp>
    </p:spTree>
    <p:extLst>
      <p:ext uri="{BB962C8B-B14F-4D97-AF65-F5344CB8AC3E}">
        <p14:creationId xmlns:p14="http://schemas.microsoft.com/office/powerpoint/2010/main" val="6288540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390BDB-968F-6146-A5C2-BE8A783FF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712" y="1390002"/>
            <a:ext cx="9712824" cy="4931126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079C27DA-9E08-864A-AC36-A68334AEBD82}"/>
              </a:ext>
            </a:extLst>
          </p:cNvPr>
          <p:cNvSpPr/>
          <p:nvPr/>
        </p:nvSpPr>
        <p:spPr>
          <a:xfrm>
            <a:off x="4260257" y="4556320"/>
            <a:ext cx="1535854" cy="49571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F371E-A5B0-C049-AAEC-975FB89F28DE}"/>
              </a:ext>
            </a:extLst>
          </p:cNvPr>
          <p:cNvSpPr txBox="1"/>
          <p:nvPr/>
        </p:nvSpPr>
        <p:spPr>
          <a:xfrm>
            <a:off x="4260257" y="700755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클래스를 바인딩 시켜보겠습니다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3008531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8422B6-319B-364F-8703-72AE04643AD0}"/>
              </a:ext>
            </a:extLst>
          </p:cNvPr>
          <p:cNvSpPr txBox="1"/>
          <p:nvPr/>
        </p:nvSpPr>
        <p:spPr>
          <a:xfrm>
            <a:off x="1923392" y="3167390"/>
            <a:ext cx="888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페이지 토탈 사이즈를 구했으니까 무엇을 해야할까요</a:t>
            </a:r>
            <a:r>
              <a:rPr kumimoji="1" lang="en-US" altLang="ko-KR" sz="2800" dirty="0"/>
              <a:t>?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005564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646941-FD3C-8346-B47F-799918FC5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610" y="324740"/>
            <a:ext cx="3002066" cy="6004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F76708-64A7-914B-9B61-3FE2ED42C113}"/>
              </a:ext>
            </a:extLst>
          </p:cNvPr>
          <p:cNvSpPr txBox="1"/>
          <p:nvPr/>
        </p:nvSpPr>
        <p:spPr>
          <a:xfrm>
            <a:off x="833113" y="2957473"/>
            <a:ext cx="5870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데이터에 </a:t>
            </a:r>
            <a:r>
              <a:rPr kumimoji="1" lang="en-US" altLang="ko-KR" dirty="0" err="1"/>
              <a:t>classChk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초기값으로 </a:t>
            </a:r>
            <a:r>
              <a:rPr kumimoji="1" lang="en-US" altLang="ko-KR" dirty="0"/>
              <a:t>false</a:t>
            </a:r>
            <a:r>
              <a:rPr kumimoji="1" lang="ko-KR" altLang="en-US" dirty="0"/>
              <a:t>로 만들어주세요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0CD796AE-1400-B144-94CE-7E20A0ABFF1A}"/>
              </a:ext>
            </a:extLst>
          </p:cNvPr>
          <p:cNvSpPr/>
          <p:nvPr/>
        </p:nvSpPr>
        <p:spPr>
          <a:xfrm>
            <a:off x="8110340" y="5305553"/>
            <a:ext cx="1535854" cy="49571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1262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78F771-1FDF-F748-8D74-16B4E0A90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85" y="1741714"/>
            <a:ext cx="10902409" cy="3614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2B525-F629-374A-96F9-F192C6EB0C47}"/>
              </a:ext>
            </a:extLst>
          </p:cNvPr>
          <p:cNvSpPr txBox="1"/>
          <p:nvPr/>
        </p:nvSpPr>
        <p:spPr>
          <a:xfrm>
            <a:off x="3647252" y="914400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클래스 제어를 위해 </a:t>
            </a:r>
            <a:r>
              <a:rPr kumimoji="1" lang="ko-KR" altLang="en-US" dirty="0" err="1"/>
              <a:t>버튼하나를</a:t>
            </a:r>
            <a:r>
              <a:rPr kumimoji="1" lang="ko-KR" altLang="en-US" dirty="0"/>
              <a:t> 추가해주세요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BAA3380A-62C1-3641-A80F-F2010A7722FD}"/>
              </a:ext>
            </a:extLst>
          </p:cNvPr>
          <p:cNvSpPr/>
          <p:nvPr/>
        </p:nvSpPr>
        <p:spPr>
          <a:xfrm>
            <a:off x="2003455" y="2311981"/>
            <a:ext cx="7086116" cy="910189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7991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6C24ED-6C1B-0B4F-AC39-161F3001B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139" y="1143324"/>
            <a:ext cx="5312673" cy="474189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72C4E784-3EE1-8045-91E1-5A199EBFC782}"/>
              </a:ext>
            </a:extLst>
          </p:cNvPr>
          <p:cNvSpPr/>
          <p:nvPr/>
        </p:nvSpPr>
        <p:spPr>
          <a:xfrm>
            <a:off x="7329341" y="3601950"/>
            <a:ext cx="2979430" cy="131839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A4AB3-DBB6-0846-A5E5-1185621B2481}"/>
              </a:ext>
            </a:extLst>
          </p:cNvPr>
          <p:cNvSpPr txBox="1"/>
          <p:nvPr/>
        </p:nvSpPr>
        <p:spPr>
          <a:xfrm>
            <a:off x="1877937" y="3167743"/>
            <a:ext cx="31181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하단부에 </a:t>
            </a:r>
            <a:r>
              <a:rPr kumimoji="1" lang="en-US" altLang="ko-KR" dirty="0"/>
              <a:t>.ex2 </a:t>
            </a:r>
            <a:r>
              <a:rPr kumimoji="1" lang="ko-KR" altLang="en-US" dirty="0"/>
              <a:t>클래스에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스타일을 하나 추가해주세요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41029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78677C-36D9-304B-B956-DE2B0865C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462" y="1078924"/>
            <a:ext cx="8877075" cy="527677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37AF182-EA70-E648-84E0-5E6F3CD01D62}"/>
              </a:ext>
            </a:extLst>
          </p:cNvPr>
          <p:cNvSpPr/>
          <p:nvPr/>
        </p:nvSpPr>
        <p:spPr>
          <a:xfrm>
            <a:off x="4833257" y="4394298"/>
            <a:ext cx="4165974" cy="413394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D0FBA-4CB2-0743-AFF4-0D072358DF13}"/>
              </a:ext>
            </a:extLst>
          </p:cNvPr>
          <p:cNvSpPr txBox="1"/>
          <p:nvPr/>
        </p:nvSpPr>
        <p:spPr>
          <a:xfrm>
            <a:off x="4419600" y="502301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클래스를 이처럼 바인딩 시켜주세요</a:t>
            </a:r>
          </a:p>
        </p:txBody>
      </p:sp>
    </p:spTree>
    <p:extLst>
      <p:ext uri="{BB962C8B-B14F-4D97-AF65-F5344CB8AC3E}">
        <p14:creationId xmlns:p14="http://schemas.microsoft.com/office/powerpoint/2010/main" val="21960599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D0BF0F-2677-C743-852E-B5AE2E474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921" y="722085"/>
            <a:ext cx="7462157" cy="5227726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2F8D1FE0-C465-7D42-B09C-27A67793DE30}"/>
              </a:ext>
            </a:extLst>
          </p:cNvPr>
          <p:cNvSpPr/>
          <p:nvPr/>
        </p:nvSpPr>
        <p:spPr>
          <a:xfrm>
            <a:off x="4397827" y="4448725"/>
            <a:ext cx="1676401" cy="580474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26602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3E8424-F9A2-4D46-B775-19DC47FD2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167" y="1074057"/>
            <a:ext cx="7945665" cy="54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76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DCEFDB-37E7-7347-9BF2-FE49AE82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75" y="1228271"/>
            <a:ext cx="9980050" cy="22007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CE0C03-042B-7A40-88D0-58BED9D6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171" y="3540578"/>
            <a:ext cx="5098143" cy="2934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E91627-67B7-724F-85D2-FC21D3DE2543}"/>
              </a:ext>
            </a:extLst>
          </p:cNvPr>
          <p:cNvSpPr txBox="1"/>
          <p:nvPr/>
        </p:nvSpPr>
        <p:spPr>
          <a:xfrm>
            <a:off x="4604745" y="618484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메소드로도</a:t>
            </a:r>
            <a:r>
              <a:rPr kumimoji="1" lang="ko-KR" altLang="en-US" dirty="0"/>
              <a:t> 제어가 가능합니다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EBC56B0D-F952-CC4D-9795-604A441BFFF2}"/>
              </a:ext>
            </a:extLst>
          </p:cNvPr>
          <p:cNvSpPr/>
          <p:nvPr/>
        </p:nvSpPr>
        <p:spPr>
          <a:xfrm>
            <a:off x="6277338" y="1564011"/>
            <a:ext cx="1676401" cy="580474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4851B855-E666-2944-A5E5-6232C610CA43}"/>
              </a:ext>
            </a:extLst>
          </p:cNvPr>
          <p:cNvSpPr/>
          <p:nvPr/>
        </p:nvSpPr>
        <p:spPr>
          <a:xfrm>
            <a:off x="5156110" y="4786180"/>
            <a:ext cx="1843404" cy="885275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500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8422B6-319B-364F-8703-72AE04643AD0}"/>
              </a:ext>
            </a:extLst>
          </p:cNvPr>
          <p:cNvSpPr txBox="1"/>
          <p:nvPr/>
        </p:nvSpPr>
        <p:spPr>
          <a:xfrm>
            <a:off x="4535316" y="2284521"/>
            <a:ext cx="312136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1</a:t>
            </a:r>
            <a:r>
              <a:rPr kumimoji="1" lang="ko-KR" altLang="en-US" sz="2800" dirty="0"/>
              <a:t>페이지에는 </a:t>
            </a:r>
            <a:r>
              <a:rPr kumimoji="1" lang="en-US" altLang="ko-KR" sz="2800" dirty="0"/>
              <a:t>1-10,</a:t>
            </a:r>
          </a:p>
          <a:p>
            <a:endParaRPr kumimoji="1" lang="en-US" altLang="ko-KR" sz="2800" dirty="0"/>
          </a:p>
          <a:p>
            <a:r>
              <a:rPr kumimoji="1" lang="en-US" altLang="ko-KR" sz="2800" dirty="0"/>
              <a:t>2</a:t>
            </a:r>
            <a:r>
              <a:rPr kumimoji="1" lang="ko-KR" altLang="en-US" sz="2800" dirty="0"/>
              <a:t>페이지는 </a:t>
            </a:r>
            <a:r>
              <a:rPr kumimoji="1" lang="en-US" altLang="ko-KR" sz="2800" dirty="0"/>
              <a:t>21-30,</a:t>
            </a:r>
          </a:p>
          <a:p>
            <a:endParaRPr kumimoji="1" lang="en-US" altLang="ko-KR" sz="2800" dirty="0"/>
          </a:p>
          <a:p>
            <a:r>
              <a:rPr kumimoji="1" lang="en-US" altLang="ko-KR" sz="2800" dirty="0"/>
              <a:t>3</a:t>
            </a:r>
            <a:r>
              <a:rPr kumimoji="1" lang="ko-KR" altLang="en-US" sz="2800" dirty="0"/>
              <a:t>페이지는 </a:t>
            </a:r>
            <a:r>
              <a:rPr kumimoji="1" lang="en-US" altLang="ko-KR" sz="2800" dirty="0"/>
              <a:t>31-40</a:t>
            </a:r>
          </a:p>
          <a:p>
            <a:endParaRPr kumimoji="1" lang="en-US" altLang="ko-KR" sz="2800" dirty="0"/>
          </a:p>
          <a:p>
            <a:r>
              <a:rPr kumimoji="1" lang="ko-KR" altLang="en-US" sz="2800" dirty="0"/>
              <a:t>           </a:t>
            </a:r>
            <a:r>
              <a:rPr kumimoji="1" lang="en-US" altLang="ko-KR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2959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6C9AFE-601B-764F-A71D-691BF76B4486}"/>
              </a:ext>
            </a:extLst>
          </p:cNvPr>
          <p:cNvSpPr txBox="1"/>
          <p:nvPr/>
        </p:nvSpPr>
        <p:spPr>
          <a:xfrm>
            <a:off x="2715972" y="2274838"/>
            <a:ext cx="67600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현재 페이지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currentPage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기준으로 * 페이지사이즈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pageSize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	1    *   10    =    10 ( </a:t>
            </a:r>
            <a:r>
              <a:rPr kumimoji="1" lang="ko-KR" altLang="en-US" dirty="0"/>
              <a:t>현재 페이지의 마지막 로우 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		</a:t>
            </a:r>
            <a:r>
              <a:rPr kumimoji="1" lang="ko-KR" altLang="en-US" dirty="0"/>
              <a:t>그리고 현재페이지의 로우는</a:t>
            </a:r>
            <a:endParaRPr kumimoji="1" lang="en-US" altLang="ko-KR" dirty="0"/>
          </a:p>
          <a:p>
            <a:r>
              <a:rPr kumimoji="1" lang="en-US" altLang="ko-KR" dirty="0"/>
              <a:t>			</a:t>
            </a:r>
          </a:p>
          <a:p>
            <a:r>
              <a:rPr kumimoji="1" lang="en-US" altLang="ko-KR" dirty="0"/>
              <a:t>	</a:t>
            </a:r>
            <a:r>
              <a:rPr kumimoji="1" lang="ko-KR" altLang="en-US" dirty="0"/>
              <a:t>현재 페이지의 마지막 로우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페이지사이즈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pageSize</a:t>
            </a:r>
            <a:r>
              <a:rPr kumimoji="1" lang="en-US" altLang="ko-KR" dirty="0"/>
              <a:t>)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439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1B7A9A-623C-3341-84BB-F8025E48D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4" y="1093921"/>
            <a:ext cx="7044915" cy="56143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524C72-015D-934A-8597-01667B8A4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962" y="3901090"/>
            <a:ext cx="4110070" cy="1522248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A52557C5-2E2B-124A-B2BD-B9C794E8DF86}"/>
              </a:ext>
            </a:extLst>
          </p:cNvPr>
          <p:cNvSpPr/>
          <p:nvPr/>
        </p:nvSpPr>
        <p:spPr>
          <a:xfrm>
            <a:off x="1792692" y="4255806"/>
            <a:ext cx="5224909" cy="570606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7371D30-0569-2F4E-97A6-6BC9429F1830}"/>
              </a:ext>
            </a:extLst>
          </p:cNvPr>
          <p:cNvSpPr/>
          <p:nvPr/>
        </p:nvSpPr>
        <p:spPr>
          <a:xfrm>
            <a:off x="1792693" y="4823618"/>
            <a:ext cx="5224909" cy="81659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814DC-EAB7-634A-A4AC-863E73BA8C99}"/>
              </a:ext>
            </a:extLst>
          </p:cNvPr>
          <p:cNvSpPr txBox="1"/>
          <p:nvPr/>
        </p:nvSpPr>
        <p:spPr>
          <a:xfrm>
            <a:off x="3121572" y="236483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생각한대로 계산해서 찍어봅시다</a:t>
            </a:r>
          </a:p>
        </p:txBody>
      </p:sp>
    </p:spTree>
    <p:extLst>
      <p:ext uri="{BB962C8B-B14F-4D97-AF65-F5344CB8AC3E}">
        <p14:creationId xmlns:p14="http://schemas.microsoft.com/office/powerpoint/2010/main" val="786485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9ED741-D974-5146-9C98-29EB0E3E8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961" y="512817"/>
            <a:ext cx="6688271" cy="6184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0814DC-EAB7-634A-A4AC-863E73BA8C99}"/>
              </a:ext>
            </a:extLst>
          </p:cNvPr>
          <p:cNvSpPr txBox="1"/>
          <p:nvPr/>
        </p:nvSpPr>
        <p:spPr>
          <a:xfrm>
            <a:off x="3105806" y="143485"/>
            <a:ext cx="5604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이제 그 정보를 가지고 잘라서 폼에 입력해주면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E5AE0D73-896C-BE4F-963E-587A2E9C4696}"/>
              </a:ext>
            </a:extLst>
          </p:cNvPr>
          <p:cNvSpPr/>
          <p:nvPr/>
        </p:nvSpPr>
        <p:spPr>
          <a:xfrm>
            <a:off x="3561229" y="4634752"/>
            <a:ext cx="6074301" cy="48654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846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530C73-A6A5-DF4A-BE9C-0C3D3461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188" y="458844"/>
            <a:ext cx="6762093" cy="63991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0814DC-EAB7-634A-A4AC-863E73BA8C99}"/>
              </a:ext>
            </a:extLst>
          </p:cNvPr>
          <p:cNvSpPr txBox="1"/>
          <p:nvPr/>
        </p:nvSpPr>
        <p:spPr>
          <a:xfrm>
            <a:off x="7120348" y="1119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화면확인</a:t>
            </a:r>
            <a:endParaRPr kumimoji="1" lang="ko-KR" altLang="en-US" sz="2400" dirty="0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C07FF825-D78F-B843-BFA7-E343C2D172A2}"/>
              </a:ext>
            </a:extLst>
          </p:cNvPr>
          <p:cNvSpPr/>
          <p:nvPr/>
        </p:nvSpPr>
        <p:spPr>
          <a:xfrm>
            <a:off x="6411989" y="5725077"/>
            <a:ext cx="2574356" cy="53383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5D2A6B-E70F-934D-A64F-073F901202E4}"/>
              </a:ext>
            </a:extLst>
          </p:cNvPr>
          <p:cNvCxnSpPr>
            <a:cxnSpLocks/>
          </p:cNvCxnSpPr>
          <p:nvPr/>
        </p:nvCxnSpPr>
        <p:spPr>
          <a:xfrm>
            <a:off x="3846786" y="3815255"/>
            <a:ext cx="2249214" cy="2209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C467C9-BF78-B04D-9AAE-7AE4E9822E9B}"/>
              </a:ext>
            </a:extLst>
          </p:cNvPr>
          <p:cNvSpPr txBox="1"/>
          <p:nvPr/>
        </p:nvSpPr>
        <p:spPr>
          <a:xfrm>
            <a:off x="2037289" y="3350173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아직 작동하지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287786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0AD8DF9-E297-D54D-9EBA-BB70E9877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390" y="1850459"/>
            <a:ext cx="6353700" cy="35590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1E41C8-773C-F645-BB8F-6D5D95F94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46" y="2371287"/>
            <a:ext cx="4330700" cy="2367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B2945A-E026-F54B-951A-768860A60E18}"/>
              </a:ext>
            </a:extLst>
          </p:cNvPr>
          <p:cNvSpPr txBox="1"/>
          <p:nvPr/>
        </p:nvSpPr>
        <p:spPr>
          <a:xfrm>
            <a:off x="2427890" y="1056290"/>
            <a:ext cx="6782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처음에 만들었던 </a:t>
            </a:r>
            <a:r>
              <a:rPr kumimoji="1" lang="en-US" altLang="ko-KR" dirty="0" err="1"/>
              <a:t>onPageChange</a:t>
            </a:r>
            <a:r>
              <a:rPr kumimoji="1" lang="ko-KR" altLang="en-US" dirty="0"/>
              <a:t>는 페이지가 변경되면 실행된다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B5B213D9-7D64-CC48-A97C-404BB3418DE9}"/>
              </a:ext>
            </a:extLst>
          </p:cNvPr>
          <p:cNvSpPr/>
          <p:nvPr/>
        </p:nvSpPr>
        <p:spPr>
          <a:xfrm>
            <a:off x="6525065" y="3786557"/>
            <a:ext cx="3174412" cy="74271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9DA70A3A-1779-C84D-9215-B6BD10437B09}"/>
              </a:ext>
            </a:extLst>
          </p:cNvPr>
          <p:cNvSpPr/>
          <p:nvPr/>
        </p:nvSpPr>
        <p:spPr>
          <a:xfrm>
            <a:off x="777545" y="3812195"/>
            <a:ext cx="3621033" cy="53383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49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1DE430-F788-B64C-962A-DDAF291431B7}"/>
              </a:ext>
            </a:extLst>
          </p:cNvPr>
          <p:cNvSpPr txBox="1"/>
          <p:nvPr/>
        </p:nvSpPr>
        <p:spPr>
          <a:xfrm>
            <a:off x="3770107" y="563063"/>
            <a:ext cx="4651786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 err="1"/>
              <a:t>페이지네이션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로그인 네비게이션가드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팝업 컴포넌트 라우터 연결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팝업 컴포넌트 </a:t>
            </a:r>
            <a:r>
              <a:rPr kumimoji="1" lang="en-US" altLang="ko-KR" dirty="0"/>
              <a:t>(</a:t>
            </a:r>
            <a:r>
              <a:rPr kumimoji="1" lang="ko-KR" altLang="en-US" dirty="0"/>
              <a:t> 자식 컴포넌트 설정 </a:t>
            </a:r>
            <a:r>
              <a:rPr kumimoji="1" lang="en-US" altLang="ko-KR" dirty="0"/>
              <a:t>)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각종 </a:t>
            </a:r>
            <a:r>
              <a:rPr kumimoji="1" lang="ko-KR" altLang="en-US" dirty="0" err="1"/>
              <a:t>디렉티브</a:t>
            </a:r>
            <a:r>
              <a:rPr kumimoji="1" lang="ko-KR" altLang="en-US" dirty="0"/>
              <a:t> 바인딩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팝업 컴포넌트 </a:t>
            </a:r>
            <a:r>
              <a:rPr kumimoji="1" lang="en-US" altLang="ko-KR" dirty="0"/>
              <a:t>props, emit</a:t>
            </a:r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팝업 컴포넌트 </a:t>
            </a:r>
            <a:r>
              <a:rPr kumimoji="1" lang="en-US" altLang="ko-KR" dirty="0"/>
              <a:t>VUEX </a:t>
            </a:r>
            <a:r>
              <a:rPr kumimoji="1" lang="ko-KR" altLang="en-US" dirty="0"/>
              <a:t>활용 </a:t>
            </a:r>
            <a:r>
              <a:rPr kumimoji="1" lang="ko-KR" altLang="en-US" dirty="0" err="1"/>
              <a:t>리팩토링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이미지 등록 및 </a:t>
            </a:r>
            <a:r>
              <a:rPr kumimoji="1" lang="ko-KR" altLang="en-US" dirty="0" err="1"/>
              <a:t>미리보기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 err="1"/>
              <a:t>FormData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통한 이미지 서버로 보내기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서버에서 이미지 처리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이미지 데이터베이스 저장</a:t>
            </a:r>
            <a:r>
              <a:rPr kumimoji="1" lang="en-US" altLang="ko-KR" dirty="0"/>
              <a:t>, URL</a:t>
            </a:r>
            <a:r>
              <a:rPr kumimoji="1" lang="ko-KR" altLang="en-US" dirty="0"/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2203449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0A88F2-6F11-CE4A-A3BB-A789563C56A2}"/>
              </a:ext>
            </a:extLst>
          </p:cNvPr>
          <p:cNvSpPr txBox="1"/>
          <p:nvPr/>
        </p:nvSpPr>
        <p:spPr>
          <a:xfrm>
            <a:off x="2121272" y="3244334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페이지 넘버를 찍어보자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92725B-4802-B247-ACB4-300364377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476" y="839952"/>
            <a:ext cx="4368800" cy="587178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DB70C27A-5AC3-7443-AD06-0AA0FD19882B}"/>
              </a:ext>
            </a:extLst>
          </p:cNvPr>
          <p:cNvSpPr/>
          <p:nvPr/>
        </p:nvSpPr>
        <p:spPr>
          <a:xfrm>
            <a:off x="6396224" y="5531508"/>
            <a:ext cx="4303307" cy="48654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366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C1432E2-5633-4E43-BA42-AB188FE9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086" y="2556971"/>
            <a:ext cx="1475828" cy="33206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BB37EC-7467-294C-A9B8-EC5675096EFE}"/>
              </a:ext>
            </a:extLst>
          </p:cNvPr>
          <p:cNvSpPr txBox="1"/>
          <p:nvPr/>
        </p:nvSpPr>
        <p:spPr>
          <a:xfrm>
            <a:off x="2850507" y="820614"/>
            <a:ext cx="6773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		</a:t>
            </a:r>
            <a:r>
              <a:rPr kumimoji="1" lang="ko-KR" altLang="en-US" dirty="0"/>
              <a:t>    페이지 넘버가 찍힌다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즉 이 넘버를 가지고 서버에 데이터를 재 요청 작업을 하면 된다</a:t>
            </a:r>
          </a:p>
        </p:txBody>
      </p:sp>
    </p:spTree>
    <p:extLst>
      <p:ext uri="{BB962C8B-B14F-4D97-AF65-F5344CB8AC3E}">
        <p14:creationId xmlns:p14="http://schemas.microsoft.com/office/powerpoint/2010/main" val="4048138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E537CF-C6B8-EE4E-B087-38CAB96DE822}"/>
              </a:ext>
            </a:extLst>
          </p:cNvPr>
          <p:cNvSpPr txBox="1"/>
          <p:nvPr/>
        </p:nvSpPr>
        <p:spPr>
          <a:xfrm>
            <a:off x="3547241" y="331076"/>
            <a:ext cx="577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Axios</a:t>
            </a:r>
            <a:r>
              <a:rPr kumimoji="1" lang="ko-KR" altLang="en-US" dirty="0"/>
              <a:t> 요청을 하면 된다 하지만 소스가 너무 길어진다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1E12EE-C489-F349-997A-23307613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312" y="700408"/>
            <a:ext cx="6122473" cy="58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31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6404F7-5218-6141-A0A6-1680D73C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825" y="1499614"/>
            <a:ext cx="8439506" cy="3858771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19704945-0F8F-4F44-B14A-018A93DBBE2F}"/>
              </a:ext>
            </a:extLst>
          </p:cNvPr>
          <p:cNvSpPr/>
          <p:nvPr/>
        </p:nvSpPr>
        <p:spPr>
          <a:xfrm>
            <a:off x="3178142" y="2133898"/>
            <a:ext cx="1807251" cy="700949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6956A-A893-2443-9589-69187617384C}"/>
              </a:ext>
            </a:extLst>
          </p:cNvPr>
          <p:cNvSpPr txBox="1"/>
          <p:nvPr/>
        </p:nvSpPr>
        <p:spPr>
          <a:xfrm>
            <a:off x="4081768" y="646387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onList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하나 만듭니다</a:t>
            </a:r>
          </a:p>
        </p:txBody>
      </p:sp>
    </p:spTree>
    <p:extLst>
      <p:ext uri="{BB962C8B-B14F-4D97-AF65-F5344CB8AC3E}">
        <p14:creationId xmlns:p14="http://schemas.microsoft.com/office/powerpoint/2010/main" val="2386836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44D590-2E26-9E45-B91A-311DB68C8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327" y="233561"/>
            <a:ext cx="6729224" cy="6429635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727F7FC1-5C2B-074F-8A33-6FE1723AD512}"/>
              </a:ext>
            </a:extLst>
          </p:cNvPr>
          <p:cNvSpPr/>
          <p:nvPr/>
        </p:nvSpPr>
        <p:spPr>
          <a:xfrm>
            <a:off x="5498921" y="560735"/>
            <a:ext cx="5995172" cy="5874248"/>
          </a:xfrm>
          <a:prstGeom prst="frame">
            <a:avLst>
              <a:gd name="adj1" fmla="val 47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C90BD-9E7C-344E-8CBB-F776CBE18C27}"/>
              </a:ext>
            </a:extLst>
          </p:cNvPr>
          <p:cNvSpPr txBox="1"/>
          <p:nvPr/>
        </p:nvSpPr>
        <p:spPr>
          <a:xfrm>
            <a:off x="912653" y="3158510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통신요청</a:t>
            </a:r>
            <a:r>
              <a:rPr kumimoji="1" lang="ko-KR" altLang="en-US" dirty="0"/>
              <a:t> 하는 부분을 잘라낸다</a:t>
            </a:r>
          </a:p>
        </p:txBody>
      </p:sp>
    </p:spTree>
    <p:extLst>
      <p:ext uri="{BB962C8B-B14F-4D97-AF65-F5344CB8AC3E}">
        <p14:creationId xmlns:p14="http://schemas.microsoft.com/office/powerpoint/2010/main" val="2763065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E901CD-845B-C44E-8828-F1135507B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781" y="78811"/>
            <a:ext cx="6805954" cy="6688204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727F7FC1-5C2B-074F-8A33-6FE1723AD512}"/>
              </a:ext>
            </a:extLst>
          </p:cNvPr>
          <p:cNvSpPr/>
          <p:nvPr/>
        </p:nvSpPr>
        <p:spPr>
          <a:xfrm>
            <a:off x="5498921" y="270176"/>
            <a:ext cx="6020810" cy="6216082"/>
          </a:xfrm>
          <a:prstGeom prst="frame">
            <a:avLst>
              <a:gd name="adj1" fmla="val 47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C90BD-9E7C-344E-8CBB-F776CBE18C27}"/>
              </a:ext>
            </a:extLst>
          </p:cNvPr>
          <p:cNvSpPr txBox="1"/>
          <p:nvPr/>
        </p:nvSpPr>
        <p:spPr>
          <a:xfrm>
            <a:off x="912653" y="3158510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onList</a:t>
            </a:r>
            <a:r>
              <a:rPr kumimoji="1" lang="ko-KR" altLang="en-US" dirty="0"/>
              <a:t> 안에 그대로 </a:t>
            </a:r>
            <a:r>
              <a:rPr kumimoji="1" lang="ko-KR" altLang="en-US" dirty="0" err="1"/>
              <a:t>붙여넣기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3264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73E18AE-0582-F74D-9EEC-C33A739B5199}"/>
              </a:ext>
            </a:extLst>
          </p:cNvPr>
          <p:cNvSpPr txBox="1"/>
          <p:nvPr/>
        </p:nvSpPr>
        <p:spPr>
          <a:xfrm>
            <a:off x="2620363" y="1056290"/>
            <a:ext cx="721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created () </a:t>
            </a:r>
            <a:r>
              <a:rPr kumimoji="1" lang="ko-KR" altLang="en-US" sz="2400" dirty="0"/>
              <a:t>와 </a:t>
            </a:r>
            <a:r>
              <a:rPr kumimoji="1" lang="en-US" altLang="ko-KR" sz="2400" dirty="0" err="1"/>
              <a:t>onPageChange</a:t>
            </a:r>
            <a:r>
              <a:rPr kumimoji="1" lang="ko-KR" altLang="en-US" sz="2400" dirty="0"/>
              <a:t>에 </a:t>
            </a:r>
            <a:r>
              <a:rPr kumimoji="1" lang="en-US" altLang="ko-KR" sz="2400" dirty="0" err="1"/>
              <a:t>onList</a:t>
            </a:r>
            <a:r>
              <a:rPr kumimoji="1" lang="en-US" altLang="ko-KR" sz="2400" dirty="0"/>
              <a:t>()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요청한다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CDB74D-732B-9543-8D4D-319C4D0D2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4" y="2560028"/>
            <a:ext cx="4875029" cy="21483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036EF6-E03F-B14F-AA7F-C1CCFD36D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457" y="2132693"/>
            <a:ext cx="5920150" cy="3243486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E2960318-8DC9-1044-A9CE-82A230B5151C}"/>
              </a:ext>
            </a:extLst>
          </p:cNvPr>
          <p:cNvSpPr/>
          <p:nvPr/>
        </p:nvSpPr>
        <p:spPr>
          <a:xfrm>
            <a:off x="1828313" y="2933238"/>
            <a:ext cx="2732801" cy="1170676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52A0140B-2FEB-5240-87F0-AB5786422571}"/>
              </a:ext>
            </a:extLst>
          </p:cNvPr>
          <p:cNvSpPr/>
          <p:nvPr/>
        </p:nvSpPr>
        <p:spPr>
          <a:xfrm>
            <a:off x="7519132" y="3754436"/>
            <a:ext cx="2593698" cy="501878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171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D5E910-AA1B-D745-8FD5-AE4DAD704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14" y="746488"/>
            <a:ext cx="5319686" cy="5365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F46848-7EF8-8046-B591-FDCF98951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749" y="2057400"/>
            <a:ext cx="4470400" cy="27432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FE71C39B-8F4D-3C4E-9D06-3975ECAB0CDB}"/>
              </a:ext>
            </a:extLst>
          </p:cNvPr>
          <p:cNvSpPr/>
          <p:nvPr/>
        </p:nvSpPr>
        <p:spPr>
          <a:xfrm>
            <a:off x="2049517" y="4918391"/>
            <a:ext cx="2538249" cy="3945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E31233EE-1485-714D-8BEA-0C792CA2D8D8}"/>
              </a:ext>
            </a:extLst>
          </p:cNvPr>
          <p:cNvSpPr/>
          <p:nvPr/>
        </p:nvSpPr>
        <p:spPr>
          <a:xfrm>
            <a:off x="7517824" y="3429000"/>
            <a:ext cx="2538249" cy="3945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8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7D6D5C-DA5E-4543-80C5-993995C92477}"/>
              </a:ext>
            </a:extLst>
          </p:cNvPr>
          <p:cNvSpPr txBox="1"/>
          <p:nvPr/>
        </p:nvSpPr>
        <p:spPr>
          <a:xfrm>
            <a:off x="4959275" y="3141233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로그인을</a:t>
            </a:r>
            <a:r>
              <a:rPr kumimoji="1" lang="ko-KR" altLang="en-US" dirty="0"/>
              <a:t> 이어서 하겠습니다</a:t>
            </a:r>
          </a:p>
        </p:txBody>
      </p:sp>
    </p:spTree>
    <p:extLst>
      <p:ext uri="{BB962C8B-B14F-4D97-AF65-F5344CB8AC3E}">
        <p14:creationId xmlns:p14="http://schemas.microsoft.com/office/powerpoint/2010/main" val="1225404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F40E1E8-A924-9B4B-9CD1-7080D89A2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705" y="777727"/>
            <a:ext cx="5471683" cy="59367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830C37-E8AA-F64F-8F86-1C892CDD9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50" y="1345992"/>
            <a:ext cx="2758189" cy="4166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986B0-1AAE-DF4F-8A49-5541DB9BC871}"/>
              </a:ext>
            </a:extLst>
          </p:cNvPr>
          <p:cNvSpPr txBox="1"/>
          <p:nvPr/>
        </p:nvSpPr>
        <p:spPr>
          <a:xfrm>
            <a:off x="3108643" y="293290"/>
            <a:ext cx="597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Notice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그대로 복사해서 필요한 부분만 수정해 줍니다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8378A850-2BAE-A247-B225-579636394CFA}"/>
              </a:ext>
            </a:extLst>
          </p:cNvPr>
          <p:cNvSpPr/>
          <p:nvPr/>
        </p:nvSpPr>
        <p:spPr>
          <a:xfrm>
            <a:off x="5201287" y="1220549"/>
            <a:ext cx="4062354" cy="419748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1FA7ECF0-C47A-994B-A49F-EBF9DAC42671}"/>
              </a:ext>
            </a:extLst>
          </p:cNvPr>
          <p:cNvSpPr/>
          <p:nvPr/>
        </p:nvSpPr>
        <p:spPr>
          <a:xfrm>
            <a:off x="7840175" y="936968"/>
            <a:ext cx="893627" cy="28358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E252E1BD-0273-3A42-9B77-FCF9F5BE18AB}"/>
              </a:ext>
            </a:extLst>
          </p:cNvPr>
          <p:cNvSpPr/>
          <p:nvPr/>
        </p:nvSpPr>
        <p:spPr>
          <a:xfrm>
            <a:off x="909535" y="3233391"/>
            <a:ext cx="1884940" cy="40711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399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AA94F-29C1-1444-BB5B-A7D7C13F0145}"/>
              </a:ext>
            </a:extLst>
          </p:cNvPr>
          <p:cNvSpPr txBox="1"/>
          <p:nvPr/>
        </p:nvSpPr>
        <p:spPr>
          <a:xfrm>
            <a:off x="4066391" y="2958353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페이지 </a:t>
            </a:r>
            <a:r>
              <a:rPr kumimoji="1" lang="ko-KR" altLang="en-US" dirty="0" err="1"/>
              <a:t>네이션을</a:t>
            </a:r>
            <a:r>
              <a:rPr kumimoji="1" lang="ko-KR" altLang="en-US" dirty="0"/>
              <a:t> 간단하게 구현하겠습니다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007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D79B1F0-AEAE-9A48-98FD-90DA532BE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128" y="1017365"/>
            <a:ext cx="8027561" cy="49475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F2024E-8B7D-A847-BED5-1F981E48E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36" y="1221074"/>
            <a:ext cx="3052569" cy="4415852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8C6E8DE6-9A35-2149-9EE3-79FB04A6FC6D}"/>
              </a:ext>
            </a:extLst>
          </p:cNvPr>
          <p:cNvSpPr/>
          <p:nvPr/>
        </p:nvSpPr>
        <p:spPr>
          <a:xfrm>
            <a:off x="4446884" y="4726870"/>
            <a:ext cx="6594282" cy="40711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0C4BED19-7DC4-0E4E-9483-4192500E4CC3}"/>
              </a:ext>
            </a:extLst>
          </p:cNvPr>
          <p:cNvSpPr/>
          <p:nvPr/>
        </p:nvSpPr>
        <p:spPr>
          <a:xfrm>
            <a:off x="552342" y="2933042"/>
            <a:ext cx="2122492" cy="36784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96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2E7CEA-E5CD-F64B-9E96-AC67E9419BD4}"/>
              </a:ext>
            </a:extLst>
          </p:cNvPr>
          <p:cNvSpPr txBox="1"/>
          <p:nvPr/>
        </p:nvSpPr>
        <p:spPr>
          <a:xfrm>
            <a:off x="3221764" y="2811566"/>
            <a:ext cx="6263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저장하면 </a:t>
            </a:r>
            <a:r>
              <a:rPr kumimoji="1" lang="en-US" altLang="ko-KR" dirty="0"/>
              <a:t>logins</a:t>
            </a:r>
            <a:r>
              <a:rPr kumimoji="1" lang="ko-KR" altLang="en-US" dirty="0"/>
              <a:t>라는 테이블이 정상적으로 만들어졌습니다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하이디를</a:t>
            </a:r>
            <a:r>
              <a:rPr kumimoji="1" lang="ko-KR" altLang="en-US" dirty="0"/>
              <a:t> 열고 확인해주세요</a:t>
            </a:r>
          </a:p>
        </p:txBody>
      </p:sp>
    </p:spTree>
    <p:extLst>
      <p:ext uri="{BB962C8B-B14F-4D97-AF65-F5344CB8AC3E}">
        <p14:creationId xmlns:p14="http://schemas.microsoft.com/office/powerpoint/2010/main" val="3556217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EDEFD1-E9CF-3144-B25E-B8FC5432E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89" y="3196126"/>
            <a:ext cx="10328665" cy="846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2E8A98-F094-914D-B837-78B563338968}"/>
              </a:ext>
            </a:extLst>
          </p:cNvPr>
          <p:cNvSpPr txBox="1"/>
          <p:nvPr/>
        </p:nvSpPr>
        <p:spPr>
          <a:xfrm>
            <a:off x="3531836" y="1991170"/>
            <a:ext cx="512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하이디를</a:t>
            </a:r>
            <a:r>
              <a:rPr kumimoji="1" lang="ko-KR" altLang="en-US" dirty="0"/>
              <a:t> 열어서 </a:t>
            </a:r>
            <a:r>
              <a:rPr kumimoji="1" lang="ko-KR" altLang="en-US" dirty="0" err="1"/>
              <a:t>더미데이터</a:t>
            </a:r>
            <a:r>
              <a:rPr kumimoji="1" lang="ko-KR" altLang="en-US" dirty="0"/>
              <a:t> 하나를 넣어주세요</a:t>
            </a:r>
          </a:p>
        </p:txBody>
      </p:sp>
    </p:spTree>
    <p:extLst>
      <p:ext uri="{BB962C8B-B14F-4D97-AF65-F5344CB8AC3E}">
        <p14:creationId xmlns:p14="http://schemas.microsoft.com/office/powerpoint/2010/main" val="1976423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FAB91E-BA1A-8D4A-B42F-D43B28CF7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71" y="1281676"/>
            <a:ext cx="2781775" cy="399510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26C43DC-FF93-CF4F-A27F-F10E46C51292}"/>
              </a:ext>
            </a:extLst>
          </p:cNvPr>
          <p:cNvSpPr/>
          <p:nvPr/>
        </p:nvSpPr>
        <p:spPr>
          <a:xfrm>
            <a:off x="873673" y="1963806"/>
            <a:ext cx="2228450" cy="38216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3F367A-1F07-1644-AB8E-A869C910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990" y="933029"/>
            <a:ext cx="8465066" cy="551050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CFEE93E0-B342-D14F-8110-18B118000FF3}"/>
              </a:ext>
            </a:extLst>
          </p:cNvPr>
          <p:cNvSpPr/>
          <p:nvPr/>
        </p:nvSpPr>
        <p:spPr>
          <a:xfrm>
            <a:off x="3867549" y="899514"/>
            <a:ext cx="3823665" cy="27126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7C28D7C-FC19-C04A-81F4-E71314F13A4B}"/>
              </a:ext>
            </a:extLst>
          </p:cNvPr>
          <p:cNvSpPr/>
          <p:nvPr/>
        </p:nvSpPr>
        <p:spPr>
          <a:xfrm>
            <a:off x="4184167" y="2154886"/>
            <a:ext cx="3618143" cy="51140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D9ABAEE5-CE06-AD4D-B13E-7419F60BACFD}"/>
              </a:ext>
            </a:extLst>
          </p:cNvPr>
          <p:cNvSpPr/>
          <p:nvPr/>
        </p:nvSpPr>
        <p:spPr>
          <a:xfrm>
            <a:off x="4184166" y="2767826"/>
            <a:ext cx="7754309" cy="189817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E02BD23E-0ED0-C24B-9A61-7CCE66CBCB3D}"/>
              </a:ext>
            </a:extLst>
          </p:cNvPr>
          <p:cNvSpPr/>
          <p:nvPr/>
        </p:nvSpPr>
        <p:spPr>
          <a:xfrm>
            <a:off x="4184167" y="4666004"/>
            <a:ext cx="2951572" cy="45292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490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E5FE23-1EEC-794F-8F55-371B29846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63500"/>
            <a:ext cx="8039100" cy="6731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181F40C-39DE-6B4E-9245-86BC38E2D4CD}"/>
              </a:ext>
            </a:extLst>
          </p:cNvPr>
          <p:cNvSpPr/>
          <p:nvPr/>
        </p:nvSpPr>
        <p:spPr>
          <a:xfrm>
            <a:off x="3379270" y="4164882"/>
            <a:ext cx="5969682" cy="95891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12D10D-72D0-EB48-94A1-5B0FAB61D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110" y="4929259"/>
            <a:ext cx="7445780" cy="1722749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5B482483-BF7E-BE48-936C-59686B82E0EF}"/>
              </a:ext>
            </a:extLst>
          </p:cNvPr>
          <p:cNvSpPr/>
          <p:nvPr/>
        </p:nvSpPr>
        <p:spPr>
          <a:xfrm>
            <a:off x="2612672" y="5123794"/>
            <a:ext cx="6104038" cy="34551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332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CE79189-8160-9747-90C0-35CE99079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375" y="1638116"/>
            <a:ext cx="8578156" cy="41230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6E4AEF-638A-FB4B-B921-D3F249B71CEF}"/>
              </a:ext>
            </a:extLst>
          </p:cNvPr>
          <p:cNvSpPr txBox="1"/>
          <p:nvPr/>
        </p:nvSpPr>
        <p:spPr>
          <a:xfrm>
            <a:off x="4383760" y="457201"/>
            <a:ext cx="4084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NODE.JS CONSOLE.LOG</a:t>
            </a:r>
            <a:endParaRPr kumimoji="1"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26F71-66C1-5E4C-934B-5ED5EAFA4FB7}"/>
              </a:ext>
            </a:extLst>
          </p:cNvPr>
          <p:cNvSpPr txBox="1"/>
          <p:nvPr/>
        </p:nvSpPr>
        <p:spPr>
          <a:xfrm>
            <a:off x="624998" y="3699641"/>
            <a:ext cx="28276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     VUES.JS</a:t>
            </a:r>
          </a:p>
          <a:p>
            <a:endParaRPr kumimoji="1" lang="en-US" altLang="ko-KR" sz="2800" dirty="0"/>
          </a:p>
          <a:p>
            <a:r>
              <a:rPr kumimoji="1" lang="en-US" altLang="ko-KR" sz="2800" dirty="0"/>
              <a:t> CONSOLE.LOG</a:t>
            </a:r>
            <a:endParaRPr kumimoji="1" lang="ko-KR" altLang="en-US" sz="2800" dirty="0"/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85F9C76D-8CBE-AE42-8A15-434CE6BB2A5A}"/>
              </a:ext>
            </a:extLst>
          </p:cNvPr>
          <p:cNvSpPr/>
          <p:nvPr/>
        </p:nvSpPr>
        <p:spPr>
          <a:xfrm>
            <a:off x="3555637" y="2463324"/>
            <a:ext cx="2716976" cy="145064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301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CBB0972-0BDB-234A-A441-607917F85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57150"/>
            <a:ext cx="8953500" cy="6743700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9A8B251A-A9ED-2846-A771-3E0EEAA5697C}"/>
              </a:ext>
            </a:extLst>
          </p:cNvPr>
          <p:cNvSpPr/>
          <p:nvPr/>
        </p:nvSpPr>
        <p:spPr>
          <a:xfrm>
            <a:off x="2863421" y="4201147"/>
            <a:ext cx="5904476" cy="89922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377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B002BF-AB49-1943-9C06-F2C30FCF5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13" y="934106"/>
            <a:ext cx="6972300" cy="5715000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9A8B251A-A9ED-2846-A771-3E0EEAA5697C}"/>
              </a:ext>
            </a:extLst>
          </p:cNvPr>
          <p:cNvSpPr/>
          <p:nvPr/>
        </p:nvSpPr>
        <p:spPr>
          <a:xfrm>
            <a:off x="2532345" y="2892384"/>
            <a:ext cx="4767089" cy="63909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5A8AF-9DCF-654C-A919-4ADCA0A782C5}"/>
              </a:ext>
            </a:extLst>
          </p:cNvPr>
          <p:cNvSpPr txBox="1"/>
          <p:nvPr/>
        </p:nvSpPr>
        <p:spPr>
          <a:xfrm>
            <a:off x="1639614" y="362607"/>
            <a:ext cx="810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Loading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true</a:t>
            </a:r>
            <a:r>
              <a:rPr kumimoji="1" lang="ko-KR" altLang="en-US" dirty="0"/>
              <a:t>로 되어있어 계속 </a:t>
            </a:r>
            <a:r>
              <a:rPr kumimoji="1" lang="ko-KR" altLang="en-US" dirty="0" err="1"/>
              <a:t>로딩중이다</a:t>
            </a:r>
            <a:r>
              <a:rPr kumimoji="1" lang="ko-KR" altLang="en-US" dirty="0"/>
              <a:t> 통신이 끝나면 </a:t>
            </a:r>
            <a:r>
              <a:rPr kumimoji="1" lang="en-US" altLang="ko-KR" dirty="0"/>
              <a:t>false</a:t>
            </a:r>
            <a:r>
              <a:rPr kumimoji="1" lang="ko-KR" altLang="en-US" dirty="0"/>
              <a:t>로 바꿔준다</a:t>
            </a:r>
          </a:p>
        </p:txBody>
      </p:sp>
    </p:spTree>
    <p:extLst>
      <p:ext uri="{BB962C8B-B14F-4D97-AF65-F5344CB8AC3E}">
        <p14:creationId xmlns:p14="http://schemas.microsoft.com/office/powerpoint/2010/main" val="2346803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27EB13-FEB3-B649-979C-2D891DB5E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0709"/>
            <a:ext cx="12192000" cy="3460876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9A8B251A-A9ED-2846-A771-3E0EEAA5697C}"/>
              </a:ext>
            </a:extLst>
          </p:cNvPr>
          <p:cNvSpPr/>
          <p:nvPr/>
        </p:nvSpPr>
        <p:spPr>
          <a:xfrm>
            <a:off x="1523352" y="2734954"/>
            <a:ext cx="2496855" cy="89922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361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A4096E-5841-D742-8C1C-68B73E3D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679450"/>
            <a:ext cx="6502400" cy="54991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E364ECD-2670-0D43-867B-50CCCB07197C}"/>
              </a:ext>
            </a:extLst>
          </p:cNvPr>
          <p:cNvSpPr/>
          <p:nvPr/>
        </p:nvSpPr>
        <p:spPr>
          <a:xfrm>
            <a:off x="3131435" y="3586655"/>
            <a:ext cx="2213075" cy="3704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423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419EDB0-A3A2-D045-97E2-3BEE24E24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5360"/>
            <a:ext cx="2364828" cy="52750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0DE1B5-F6E4-FF44-A399-753F81875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72" y="1087820"/>
            <a:ext cx="9743028" cy="5770179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297177A7-DE5B-D04F-B2C8-2D28A148D526}"/>
              </a:ext>
            </a:extLst>
          </p:cNvPr>
          <p:cNvSpPr/>
          <p:nvPr/>
        </p:nvSpPr>
        <p:spPr>
          <a:xfrm>
            <a:off x="2759371" y="4157536"/>
            <a:ext cx="4161691" cy="140769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DB583-B134-E640-B0D7-BA317DC8738B}"/>
              </a:ext>
            </a:extLst>
          </p:cNvPr>
          <p:cNvSpPr txBox="1"/>
          <p:nvPr/>
        </p:nvSpPr>
        <p:spPr>
          <a:xfrm>
            <a:off x="2995448" y="425669"/>
            <a:ext cx="573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페이지네이션을</a:t>
            </a:r>
            <a:r>
              <a:rPr kumimoji="1" lang="ko-KR" altLang="en-US" dirty="0"/>
              <a:t> 위해 </a:t>
            </a:r>
            <a:r>
              <a:rPr kumimoji="1" lang="en-US" altLang="ko-KR" dirty="0"/>
              <a:t>el-pagination</a:t>
            </a:r>
            <a:r>
              <a:rPr kumimoji="1" lang="ko-KR" altLang="en-US" dirty="0"/>
              <a:t>을 추가하겠습니다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046E3FBA-D0A3-1740-AFEE-7DB060CDF735}"/>
              </a:ext>
            </a:extLst>
          </p:cNvPr>
          <p:cNvSpPr/>
          <p:nvPr/>
        </p:nvSpPr>
        <p:spPr>
          <a:xfrm>
            <a:off x="10915" y="4619991"/>
            <a:ext cx="2290850" cy="482781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625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CCF436-1F47-EC41-9888-63FB51422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274" y="963445"/>
            <a:ext cx="4457700" cy="56896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4658176-0A46-1647-A6EC-16246E35E875}"/>
              </a:ext>
            </a:extLst>
          </p:cNvPr>
          <p:cNvSpPr/>
          <p:nvPr/>
        </p:nvSpPr>
        <p:spPr>
          <a:xfrm>
            <a:off x="3993274" y="2943769"/>
            <a:ext cx="4309948" cy="5412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A1B43-601A-CD4D-907A-5776B6BDDBBC}"/>
              </a:ext>
            </a:extLst>
          </p:cNvPr>
          <p:cNvSpPr txBox="1"/>
          <p:nvPr/>
        </p:nvSpPr>
        <p:spPr>
          <a:xfrm>
            <a:off x="4449234" y="346842"/>
            <a:ext cx="354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</a:t>
            </a:r>
            <a:r>
              <a:rPr kumimoji="1" lang="ko-KR" altLang="en-US" dirty="0" err="1"/>
              <a:t>뷰엑스</a:t>
            </a:r>
            <a:r>
              <a:rPr kumimoji="1" lang="en-US" altLang="ko-KR" dirty="0"/>
              <a:t>(store)</a:t>
            </a:r>
            <a:r>
              <a:rPr kumimoji="1" lang="ko-KR" altLang="en-US" dirty="0"/>
              <a:t>로 돌아옵니다</a:t>
            </a:r>
          </a:p>
        </p:txBody>
      </p:sp>
    </p:spTree>
    <p:extLst>
      <p:ext uri="{BB962C8B-B14F-4D97-AF65-F5344CB8AC3E}">
        <p14:creationId xmlns:p14="http://schemas.microsoft.com/office/powerpoint/2010/main" val="604871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450DAD-2FA2-974A-B6EB-FA41808B9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0" y="469900"/>
            <a:ext cx="6921500" cy="59182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4802CD2-D3DB-C14F-AFD2-53402432DD48}"/>
              </a:ext>
            </a:extLst>
          </p:cNvPr>
          <p:cNvSpPr/>
          <p:nvPr/>
        </p:nvSpPr>
        <p:spPr>
          <a:xfrm>
            <a:off x="3693729" y="5009051"/>
            <a:ext cx="4309948" cy="109220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3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9E131B-2289-034D-888B-F51380FFD8FF}"/>
              </a:ext>
            </a:extLst>
          </p:cNvPr>
          <p:cNvSpPr txBox="1"/>
          <p:nvPr/>
        </p:nvSpPr>
        <p:spPr>
          <a:xfrm>
            <a:off x="3436883" y="2049517"/>
            <a:ext cx="702628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그런데 통신하는 곳은 </a:t>
            </a:r>
            <a:r>
              <a:rPr kumimoji="1" lang="en-US" altLang="ko-KR" sz="3600" dirty="0" err="1"/>
              <a:t>vuex</a:t>
            </a:r>
            <a:r>
              <a:rPr kumimoji="1" lang="ko-KR" altLang="en-US" sz="3600" dirty="0"/>
              <a:t> 이고 </a:t>
            </a:r>
            <a:endParaRPr kumimoji="1" lang="en-US" altLang="ko-KR" sz="3600" dirty="0"/>
          </a:p>
          <a:p>
            <a:endParaRPr kumimoji="1" lang="en-US" altLang="ko-KR" sz="3600" dirty="0"/>
          </a:p>
          <a:p>
            <a:r>
              <a:rPr kumimoji="1" lang="ko-KR" altLang="en-US" sz="3600" dirty="0"/>
              <a:t>로딩하는 곳은 </a:t>
            </a:r>
            <a:r>
              <a:rPr kumimoji="1" lang="en-US" altLang="ko-KR" sz="3600" dirty="0" err="1"/>
              <a:t>login.vue</a:t>
            </a:r>
            <a:r>
              <a:rPr kumimoji="1" lang="ko-KR" altLang="en-US" sz="3600" dirty="0"/>
              <a:t>이다</a:t>
            </a:r>
            <a:endParaRPr kumimoji="1" lang="en-US" altLang="ko-KR" sz="3600" dirty="0"/>
          </a:p>
          <a:p>
            <a:endParaRPr kumimoji="1" lang="en-US" altLang="ko-KR" sz="3600" dirty="0"/>
          </a:p>
          <a:p>
            <a:r>
              <a:rPr kumimoji="1" lang="en-US" altLang="ko-KR" sz="3600" dirty="0" err="1"/>
              <a:t>Vuex</a:t>
            </a:r>
            <a:r>
              <a:rPr kumimoji="1" lang="ko-KR" altLang="en-US" sz="3600" dirty="0" err="1"/>
              <a:t>를</a:t>
            </a:r>
            <a:r>
              <a:rPr kumimoji="1" lang="ko-KR" altLang="en-US" sz="3600" dirty="0"/>
              <a:t> 사용해봅니다</a:t>
            </a:r>
            <a:endParaRPr kumimoji="1" lang="en-US" altLang="ko-KR" sz="3600" dirty="0"/>
          </a:p>
          <a:p>
            <a:endParaRPr kumimoji="1" lang="en-US" altLang="ko-KR" sz="3600" dirty="0"/>
          </a:p>
          <a:p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73798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B59CE7-4DAB-F540-8F7B-BEA39E6B3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971" y="0"/>
            <a:ext cx="6908058" cy="6858000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4D64AE16-852C-0A40-8F36-0955A91AA110}"/>
              </a:ext>
            </a:extLst>
          </p:cNvPr>
          <p:cNvSpPr/>
          <p:nvPr/>
        </p:nvSpPr>
        <p:spPr>
          <a:xfrm>
            <a:off x="3614902" y="5608141"/>
            <a:ext cx="4062905" cy="60347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3322F-F43B-EE41-B8DC-F2C770415DD3}"/>
              </a:ext>
            </a:extLst>
          </p:cNvPr>
          <p:cNvSpPr txBox="1"/>
          <p:nvPr/>
        </p:nvSpPr>
        <p:spPr>
          <a:xfrm>
            <a:off x="223040" y="2617076"/>
            <a:ext cx="18822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commit</a:t>
            </a:r>
            <a:r>
              <a:rPr kumimoji="1" lang="ko-KR" altLang="en-US" dirty="0"/>
              <a:t> 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vuex</a:t>
            </a:r>
            <a:r>
              <a:rPr kumimoji="1" lang="ko-KR" altLang="en-US" dirty="0"/>
              <a:t>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mutations</a:t>
            </a:r>
            <a:r>
              <a:rPr kumimoji="1" lang="ko-KR" altLang="en-US" dirty="0" err="1"/>
              <a:t>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부르는 명령어다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D35A764B-E268-A349-AFC8-5E2C26028FAE}"/>
              </a:ext>
            </a:extLst>
          </p:cNvPr>
          <p:cNvSpPr/>
          <p:nvPr/>
        </p:nvSpPr>
        <p:spPr>
          <a:xfrm>
            <a:off x="3735771" y="809292"/>
            <a:ext cx="1435319" cy="46771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96AD33-2023-9D40-9BBC-F02E02203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908" y="3429000"/>
            <a:ext cx="4889500" cy="5969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268F9464-FB61-1444-801A-6EC0C082D12A}"/>
              </a:ext>
            </a:extLst>
          </p:cNvPr>
          <p:cNvSpPr/>
          <p:nvPr/>
        </p:nvSpPr>
        <p:spPr>
          <a:xfrm>
            <a:off x="3614901" y="3429000"/>
            <a:ext cx="4889499" cy="60347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4CCE79-8DDF-F24E-8F1C-4493F62E2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269" y="3473716"/>
            <a:ext cx="4547390" cy="55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936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0C25EA-C190-B44D-AF85-8F19619C0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50" y="1111688"/>
            <a:ext cx="5118100" cy="542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7A2856-F777-3E44-825F-79573FF4D1AE}"/>
              </a:ext>
            </a:extLst>
          </p:cNvPr>
          <p:cNvSpPr txBox="1"/>
          <p:nvPr/>
        </p:nvSpPr>
        <p:spPr>
          <a:xfrm>
            <a:off x="2991304" y="403178"/>
            <a:ext cx="620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Mutations</a:t>
            </a:r>
            <a:r>
              <a:rPr kumimoji="1" lang="ko-KR" altLang="en-US" dirty="0"/>
              <a:t>에도</a:t>
            </a:r>
            <a:r>
              <a:rPr kumimoji="1" lang="en-US" altLang="ko-KR" dirty="0"/>
              <a:t> SET_ID, SET_LOADING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등록해주어야한다</a:t>
            </a:r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1D48A0F2-C439-B14E-8928-B7218C36EFC8}"/>
              </a:ext>
            </a:extLst>
          </p:cNvPr>
          <p:cNvSpPr/>
          <p:nvPr/>
        </p:nvSpPr>
        <p:spPr>
          <a:xfrm>
            <a:off x="3994150" y="2988185"/>
            <a:ext cx="4425512" cy="216714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525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4350C7-07A0-A745-9A4B-A976E23A8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0" y="0"/>
            <a:ext cx="625338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A3DF41-6327-1943-B608-1BF3B8E09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114" y="717550"/>
            <a:ext cx="5118100" cy="542290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173DC1EF-EF7D-AA47-B9B3-14E7CED494FB}"/>
              </a:ext>
            </a:extLst>
          </p:cNvPr>
          <p:cNvSpPr/>
          <p:nvPr/>
        </p:nvSpPr>
        <p:spPr>
          <a:xfrm>
            <a:off x="1708462" y="717550"/>
            <a:ext cx="829786" cy="60347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57BACBA-94CE-1549-BA40-D2AFC1FDB5EF}"/>
              </a:ext>
            </a:extLst>
          </p:cNvPr>
          <p:cNvSpPr/>
          <p:nvPr/>
        </p:nvSpPr>
        <p:spPr>
          <a:xfrm>
            <a:off x="929509" y="5543988"/>
            <a:ext cx="4425512" cy="60347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460B818-988E-6D47-BB42-208A15D01C6A}"/>
              </a:ext>
            </a:extLst>
          </p:cNvPr>
          <p:cNvSpPr/>
          <p:nvPr/>
        </p:nvSpPr>
        <p:spPr>
          <a:xfrm>
            <a:off x="7451178" y="3429000"/>
            <a:ext cx="4425512" cy="92228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DE22DB86-CD61-424A-B624-FC6C86404CE5}"/>
              </a:ext>
            </a:extLst>
          </p:cNvPr>
          <p:cNvSpPr/>
          <p:nvPr/>
        </p:nvSpPr>
        <p:spPr>
          <a:xfrm>
            <a:off x="7451178" y="2506717"/>
            <a:ext cx="4425512" cy="92228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54A494-462A-5845-BF00-C099F6465F78}"/>
              </a:ext>
            </a:extLst>
          </p:cNvPr>
          <p:cNvCxnSpPr>
            <a:cxnSpLocks/>
          </p:cNvCxnSpPr>
          <p:nvPr/>
        </p:nvCxnSpPr>
        <p:spPr>
          <a:xfrm flipV="1">
            <a:off x="3003293" y="3730737"/>
            <a:ext cx="5383962" cy="20953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FA63B61-F0F2-DA46-9D2C-CB7D2EB4B91D}"/>
              </a:ext>
            </a:extLst>
          </p:cNvPr>
          <p:cNvCxnSpPr>
            <a:cxnSpLocks/>
          </p:cNvCxnSpPr>
          <p:nvPr/>
        </p:nvCxnSpPr>
        <p:spPr>
          <a:xfrm flipV="1">
            <a:off x="4367887" y="3722200"/>
            <a:ext cx="6024181" cy="2192754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4BD7C1-A48F-D64B-89AC-8852FA2C6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027" y="3444110"/>
            <a:ext cx="4350426" cy="5969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B83634AD-7E68-C14F-8662-36B2A4895099}"/>
              </a:ext>
            </a:extLst>
          </p:cNvPr>
          <p:cNvSpPr/>
          <p:nvPr/>
        </p:nvSpPr>
        <p:spPr>
          <a:xfrm>
            <a:off x="1060888" y="3429000"/>
            <a:ext cx="4641162" cy="60347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0DEAA7-D2E4-694E-945F-3BCBD5FB6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749" y="3474504"/>
            <a:ext cx="4150002" cy="50392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78928A1-5C10-6B41-9760-D220A08D267C}"/>
              </a:ext>
            </a:extLst>
          </p:cNvPr>
          <p:cNvCxnSpPr>
            <a:cxnSpLocks/>
          </p:cNvCxnSpPr>
          <p:nvPr/>
        </p:nvCxnSpPr>
        <p:spPr>
          <a:xfrm flipH="1">
            <a:off x="1986456" y="1330880"/>
            <a:ext cx="334941" cy="23998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104FAC4-04D1-6C44-ACBD-C561D4E30304}"/>
              </a:ext>
            </a:extLst>
          </p:cNvPr>
          <p:cNvCxnSpPr>
            <a:cxnSpLocks/>
          </p:cNvCxnSpPr>
          <p:nvPr/>
        </p:nvCxnSpPr>
        <p:spPr>
          <a:xfrm flipH="1">
            <a:off x="1799932" y="1330880"/>
            <a:ext cx="15402" cy="45148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DC0B352-4C53-664A-B6E7-72258094B167}"/>
              </a:ext>
            </a:extLst>
          </p:cNvPr>
          <p:cNvCxnSpPr>
            <a:cxnSpLocks/>
          </p:cNvCxnSpPr>
          <p:nvPr/>
        </p:nvCxnSpPr>
        <p:spPr>
          <a:xfrm flipV="1">
            <a:off x="2979683" y="2853560"/>
            <a:ext cx="5234151" cy="7347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E6BE1A3-E995-CA48-B386-7CCA19DFA4B4}"/>
              </a:ext>
            </a:extLst>
          </p:cNvPr>
          <p:cNvCxnSpPr>
            <a:cxnSpLocks/>
          </p:cNvCxnSpPr>
          <p:nvPr/>
        </p:nvCxnSpPr>
        <p:spPr>
          <a:xfrm flipV="1">
            <a:off x="5026862" y="2853560"/>
            <a:ext cx="4724987" cy="916060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83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A61647-1FE2-9C47-9DBF-0A77329C9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0" y="1182195"/>
            <a:ext cx="5270500" cy="5092700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96F39A8D-7C98-E941-B35E-BBA4E0F19E1D}"/>
              </a:ext>
            </a:extLst>
          </p:cNvPr>
          <p:cNvSpPr/>
          <p:nvPr/>
        </p:nvSpPr>
        <p:spPr>
          <a:xfrm>
            <a:off x="4305738" y="2535663"/>
            <a:ext cx="2016234" cy="60347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F57990A1-581D-A84F-9CF5-07A38A033C3B}"/>
              </a:ext>
            </a:extLst>
          </p:cNvPr>
          <p:cNvSpPr/>
          <p:nvPr/>
        </p:nvSpPr>
        <p:spPr>
          <a:xfrm>
            <a:off x="4473903" y="4476839"/>
            <a:ext cx="2016234" cy="28434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EA9F8A88-F022-1D42-9FEA-86317FFAE498}"/>
              </a:ext>
            </a:extLst>
          </p:cNvPr>
          <p:cNvSpPr/>
          <p:nvPr/>
        </p:nvSpPr>
        <p:spPr>
          <a:xfrm>
            <a:off x="4473903" y="5276017"/>
            <a:ext cx="2888594" cy="39978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127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D88293-4583-8849-90BE-338AB3139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609" y="186603"/>
            <a:ext cx="5636782" cy="648479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B64819DE-080C-4948-A523-F853BF96A7AC}"/>
              </a:ext>
            </a:extLst>
          </p:cNvPr>
          <p:cNvSpPr/>
          <p:nvPr/>
        </p:nvSpPr>
        <p:spPr>
          <a:xfrm>
            <a:off x="4572264" y="4148068"/>
            <a:ext cx="3737783" cy="60347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560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9AA7C5-5F17-114A-9497-91BDFF904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139" y="2180957"/>
            <a:ext cx="7285743" cy="210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80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D2049B7-1FFD-6E40-AE2D-10E9160E8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497" y="0"/>
            <a:ext cx="2873266" cy="685800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6FC667DA-C3AE-0541-8083-5C4B02211B09}"/>
              </a:ext>
            </a:extLst>
          </p:cNvPr>
          <p:cNvSpPr/>
          <p:nvPr/>
        </p:nvSpPr>
        <p:spPr>
          <a:xfrm>
            <a:off x="3943678" y="4615507"/>
            <a:ext cx="3856903" cy="44521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9A7B8F-EED9-584D-9C71-B60FF4FB5545}"/>
              </a:ext>
            </a:extLst>
          </p:cNvPr>
          <p:cNvSpPr txBox="1"/>
          <p:nvPr/>
        </p:nvSpPr>
        <p:spPr>
          <a:xfrm>
            <a:off x="230736" y="1897166"/>
            <a:ext cx="36086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이제 로그인 뷰 에서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vuex</a:t>
            </a:r>
            <a:r>
              <a:rPr kumimoji="1" lang="en-US" altLang="ko-KR" dirty="0"/>
              <a:t> </a:t>
            </a:r>
            <a:r>
              <a:rPr kumimoji="1" lang="ko-KR" altLang="en-US" dirty="0"/>
              <a:t>상태를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가져와보도록 하겠습니다 </a:t>
            </a:r>
          </a:p>
        </p:txBody>
      </p:sp>
    </p:spTree>
    <p:extLst>
      <p:ext uri="{BB962C8B-B14F-4D97-AF65-F5344CB8AC3E}">
        <p14:creationId xmlns:p14="http://schemas.microsoft.com/office/powerpoint/2010/main" val="3287401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E436BF3E-BC29-B847-9F3E-CF22AC81B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022" y="1337222"/>
            <a:ext cx="5041900" cy="356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DB583-B134-E640-B0D7-BA317DC8738B}"/>
              </a:ext>
            </a:extLst>
          </p:cNvPr>
          <p:cNvSpPr txBox="1"/>
          <p:nvPr/>
        </p:nvSpPr>
        <p:spPr>
          <a:xfrm>
            <a:off x="5271051" y="294322"/>
            <a:ext cx="1564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El-pagination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518B76-733A-314D-918B-44F1FA4B8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2374900"/>
            <a:ext cx="5600700" cy="2108200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5B91BE54-4AB4-9445-AC4D-F1BC10A0A11D}"/>
              </a:ext>
            </a:extLst>
          </p:cNvPr>
          <p:cNvSpPr/>
          <p:nvPr/>
        </p:nvSpPr>
        <p:spPr>
          <a:xfrm>
            <a:off x="2801927" y="2554014"/>
            <a:ext cx="3026573" cy="346841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879E4EA-E88B-3F43-8C40-0ACCE764EAC3}"/>
              </a:ext>
            </a:extLst>
          </p:cNvPr>
          <p:cNvCxnSpPr>
            <a:cxnSpLocks/>
          </p:cNvCxnSpPr>
          <p:nvPr/>
        </p:nvCxnSpPr>
        <p:spPr>
          <a:xfrm flipH="1">
            <a:off x="4141589" y="2002221"/>
            <a:ext cx="315311" cy="551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A54E15-2988-1242-B53D-19D8545E298B}"/>
              </a:ext>
            </a:extLst>
          </p:cNvPr>
          <p:cNvSpPr txBox="1"/>
          <p:nvPr/>
        </p:nvSpPr>
        <p:spPr>
          <a:xfrm>
            <a:off x="4104803" y="163288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페이지 화살표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FC397FF-DEDC-2C41-8FA3-E3CD82F22C7D}"/>
              </a:ext>
            </a:extLst>
          </p:cNvPr>
          <p:cNvCxnSpPr>
            <a:cxnSpLocks/>
          </p:cNvCxnSpPr>
          <p:nvPr/>
        </p:nvCxnSpPr>
        <p:spPr>
          <a:xfrm flipV="1">
            <a:off x="1125122" y="3121572"/>
            <a:ext cx="462454" cy="17342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64DD6A7-A3FB-5F4E-B6C9-A5D9602ABD7F}"/>
              </a:ext>
            </a:extLst>
          </p:cNvPr>
          <p:cNvSpPr txBox="1"/>
          <p:nvPr/>
        </p:nvSpPr>
        <p:spPr>
          <a:xfrm>
            <a:off x="495300" y="496175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페이지 사이즈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6315290-878F-4546-A89D-3E50FC17E8B4}"/>
              </a:ext>
            </a:extLst>
          </p:cNvPr>
          <p:cNvCxnSpPr>
            <a:cxnSpLocks/>
          </p:cNvCxnSpPr>
          <p:nvPr/>
        </p:nvCxnSpPr>
        <p:spPr>
          <a:xfrm flipH="1" flipV="1">
            <a:off x="2801927" y="3412218"/>
            <a:ext cx="236076" cy="14435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8027FF-AE30-AC47-9F3C-4CCAB8A92C20}"/>
              </a:ext>
            </a:extLst>
          </p:cNvPr>
          <p:cNvSpPr txBox="1"/>
          <p:nvPr/>
        </p:nvSpPr>
        <p:spPr>
          <a:xfrm>
            <a:off x="2443128" y="4961758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총 로우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25C254B-123F-1346-9035-C0A42F3C2C57}"/>
              </a:ext>
            </a:extLst>
          </p:cNvPr>
          <p:cNvCxnSpPr>
            <a:cxnSpLocks/>
          </p:cNvCxnSpPr>
          <p:nvPr/>
        </p:nvCxnSpPr>
        <p:spPr>
          <a:xfrm flipH="1" flipV="1">
            <a:off x="4062761" y="3594093"/>
            <a:ext cx="236076" cy="14435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827A394-DF3F-9540-92FC-755BAF3853A1}"/>
              </a:ext>
            </a:extLst>
          </p:cNvPr>
          <p:cNvSpPr txBox="1"/>
          <p:nvPr/>
        </p:nvSpPr>
        <p:spPr>
          <a:xfrm>
            <a:off x="3698459" y="514642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현재 페이지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59B6896-B235-8640-B310-C9E43E8FAE86}"/>
              </a:ext>
            </a:extLst>
          </p:cNvPr>
          <p:cNvCxnSpPr>
            <a:cxnSpLocks/>
          </p:cNvCxnSpPr>
          <p:nvPr/>
        </p:nvCxnSpPr>
        <p:spPr>
          <a:xfrm flipH="1" flipV="1">
            <a:off x="4576929" y="3870090"/>
            <a:ext cx="1202828" cy="985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3CCB063-E1A4-6843-B5ED-8F9B444C85BC}"/>
              </a:ext>
            </a:extLst>
          </p:cNvPr>
          <p:cNvSpPr txBox="1"/>
          <p:nvPr/>
        </p:nvSpPr>
        <p:spPr>
          <a:xfrm>
            <a:off x="5438648" y="4984248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페이지</a:t>
            </a:r>
            <a:r>
              <a:rPr kumimoji="1" lang="en-US" altLang="ko-KR" dirty="0"/>
              <a:t> </a:t>
            </a:r>
            <a:r>
              <a:rPr kumimoji="1" lang="ko-KR" altLang="en-US" dirty="0"/>
              <a:t>체인지 이벤트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A2A93C-BF69-F04E-9EF5-1DCFA00BA179}"/>
              </a:ext>
            </a:extLst>
          </p:cNvPr>
          <p:cNvSpPr txBox="1"/>
          <p:nvPr/>
        </p:nvSpPr>
        <p:spPr>
          <a:xfrm>
            <a:off x="2877410" y="640941"/>
            <a:ext cx="741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element.eleme.io</a:t>
            </a:r>
            <a:r>
              <a:rPr kumimoji="1" lang="en-US" altLang="ko-KR" dirty="0"/>
              <a:t>/#/</a:t>
            </a:r>
            <a:r>
              <a:rPr kumimoji="1" lang="en-US" altLang="ko-KR" dirty="0" err="1"/>
              <a:t>en</a:t>
            </a:r>
            <a:r>
              <a:rPr kumimoji="1" lang="en-US" altLang="ko-KR" dirty="0"/>
              <a:t>-US/component/</a:t>
            </a:r>
            <a:r>
              <a:rPr kumimoji="1" lang="en-US" altLang="ko-KR" dirty="0" err="1"/>
              <a:t>pagination#pagination</a:t>
            </a:r>
            <a:endParaRPr kumimoji="1" lang="ko-KR" altLang="en-US" dirty="0"/>
          </a:p>
        </p:txBody>
      </p:sp>
      <p:sp>
        <p:nvSpPr>
          <p:cNvPr id="32" name="액자 31">
            <a:extLst>
              <a:ext uri="{FF2B5EF4-FFF2-40B4-BE49-F238E27FC236}">
                <a16:creationId xmlns:a16="http://schemas.microsoft.com/office/drawing/2014/main" id="{E1C0FF46-B28B-984E-BD49-8737035AA370}"/>
              </a:ext>
            </a:extLst>
          </p:cNvPr>
          <p:cNvSpPr/>
          <p:nvPr/>
        </p:nvSpPr>
        <p:spPr>
          <a:xfrm>
            <a:off x="7747049" y="3460531"/>
            <a:ext cx="2122170" cy="1022569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770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8C6566-DEFB-3748-BBFC-26E338EA7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11" y="2823560"/>
            <a:ext cx="5067300" cy="723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8AF390-5702-6845-9CC1-115DC2C9B466}"/>
              </a:ext>
            </a:extLst>
          </p:cNvPr>
          <p:cNvSpPr txBox="1"/>
          <p:nvPr/>
        </p:nvSpPr>
        <p:spPr>
          <a:xfrm>
            <a:off x="1339851" y="2184400"/>
            <a:ext cx="27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Import</a:t>
            </a:r>
            <a:r>
              <a:rPr kumimoji="1" lang="ko-KR" altLang="en-US" dirty="0"/>
              <a:t>에 </a:t>
            </a:r>
            <a:r>
              <a:rPr kumimoji="1" lang="en-US" altLang="ko-KR" dirty="0" err="1"/>
              <a:t>mapState</a:t>
            </a:r>
            <a:r>
              <a:rPr kumimoji="1" lang="en-US" altLang="ko-KR" dirty="0"/>
              <a:t> </a:t>
            </a:r>
            <a:r>
              <a:rPr kumimoji="1" lang="ko-KR" altLang="en-US" dirty="0"/>
              <a:t>추가</a:t>
            </a: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58B28596-DB04-504E-965D-5B37EED0ED13}"/>
              </a:ext>
            </a:extLst>
          </p:cNvPr>
          <p:cNvSpPr/>
          <p:nvPr/>
        </p:nvSpPr>
        <p:spPr>
          <a:xfrm>
            <a:off x="2902936" y="3039172"/>
            <a:ext cx="1053991" cy="4609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9ED7E3-FF6B-C040-886B-A4F5627C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27" y="2184400"/>
            <a:ext cx="5003800" cy="345440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07DCA09E-18A1-904C-9C0A-F644758F9EAE}"/>
              </a:ext>
            </a:extLst>
          </p:cNvPr>
          <p:cNvSpPr/>
          <p:nvPr/>
        </p:nvSpPr>
        <p:spPr>
          <a:xfrm>
            <a:off x="6539515" y="2362570"/>
            <a:ext cx="4654002" cy="168916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F0C64-5A64-8A44-AEE8-8FA5D75CAF48}"/>
              </a:ext>
            </a:extLst>
          </p:cNvPr>
          <p:cNvSpPr txBox="1"/>
          <p:nvPr/>
        </p:nvSpPr>
        <p:spPr>
          <a:xfrm>
            <a:off x="7031421" y="1034534"/>
            <a:ext cx="3800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메소드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한칸위에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computed</a:t>
            </a:r>
            <a:r>
              <a:rPr kumimoji="1" lang="ko-KR" altLang="en-US" dirty="0"/>
              <a:t>에 추가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…</a:t>
            </a:r>
            <a:r>
              <a:rPr kumimoji="1" lang="en-US" altLang="ko-KR" dirty="0" err="1"/>
              <a:t>mapState</a:t>
            </a:r>
            <a:r>
              <a:rPr kumimoji="1" lang="en-US" altLang="ko-KR" dirty="0"/>
              <a:t> </a:t>
            </a:r>
            <a:r>
              <a:rPr kumimoji="1" lang="ko-KR" altLang="en-US" dirty="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105540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6B82E5-ADC9-794C-97DC-D0A8AA352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986" y="0"/>
            <a:ext cx="612579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7418E1-E7A8-3D40-9A6C-3E26AA5115BF}"/>
              </a:ext>
            </a:extLst>
          </p:cNvPr>
          <p:cNvSpPr txBox="1"/>
          <p:nvPr/>
        </p:nvSpPr>
        <p:spPr>
          <a:xfrm>
            <a:off x="1277007" y="1986455"/>
            <a:ext cx="25010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handleLogin</a:t>
            </a:r>
            <a:r>
              <a:rPr kumimoji="1" lang="en-US" altLang="ko-KR" dirty="0"/>
              <a:t> </a:t>
            </a:r>
            <a:r>
              <a:rPr kumimoji="1" lang="ko-KR" altLang="en-US" dirty="0"/>
              <a:t>밑에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Mounted </a:t>
            </a:r>
            <a:r>
              <a:rPr kumimoji="1" lang="ko-KR" altLang="en-US" dirty="0"/>
              <a:t>훅에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Log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찍어보겠습니다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9B2F8F4C-5164-2C48-A088-248C798778E5}"/>
              </a:ext>
            </a:extLst>
          </p:cNvPr>
          <p:cNvSpPr/>
          <p:nvPr/>
        </p:nvSpPr>
        <p:spPr>
          <a:xfrm>
            <a:off x="4679184" y="6162059"/>
            <a:ext cx="4795892" cy="30180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6CF596F-E884-FE42-852C-3D1CF06A7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24" y="3902841"/>
            <a:ext cx="3744916" cy="2585323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416C4938-F6FA-E940-8320-91EA787B1601}"/>
              </a:ext>
            </a:extLst>
          </p:cNvPr>
          <p:cNvSpPr/>
          <p:nvPr/>
        </p:nvSpPr>
        <p:spPr>
          <a:xfrm>
            <a:off x="441434" y="4177863"/>
            <a:ext cx="3336579" cy="78827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684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EBEAD5E-562E-AB45-B1B3-E3299A8FF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34" y="2631418"/>
            <a:ext cx="9901018" cy="159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794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7EE8CA0-7C9F-FF45-AE54-ECE678FB3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384" y="0"/>
            <a:ext cx="6975231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1070F34-8CE4-6747-A3D5-7C783C79422C}"/>
              </a:ext>
            </a:extLst>
          </p:cNvPr>
          <p:cNvSpPr/>
          <p:nvPr/>
        </p:nvSpPr>
        <p:spPr>
          <a:xfrm>
            <a:off x="3468412" y="1757855"/>
            <a:ext cx="4430111" cy="213622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FEE12-868B-BC46-8AB7-51594283908A}"/>
              </a:ext>
            </a:extLst>
          </p:cNvPr>
          <p:cNvSpPr txBox="1"/>
          <p:nvPr/>
        </p:nvSpPr>
        <p:spPr>
          <a:xfrm>
            <a:off x="220717" y="2967335"/>
            <a:ext cx="2194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로딩이 적용되는지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확인해 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2457540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66F36B0-B9B4-9D4A-BBC7-A8734195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677917"/>
            <a:ext cx="8623300" cy="499701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0777CA7A-F595-3742-9B54-34E5BE5BAB5B}"/>
              </a:ext>
            </a:extLst>
          </p:cNvPr>
          <p:cNvSpPr/>
          <p:nvPr/>
        </p:nvSpPr>
        <p:spPr>
          <a:xfrm>
            <a:off x="3042743" y="3381704"/>
            <a:ext cx="5833243" cy="87498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308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5E8E7E-230C-8347-A4F4-D866E83BCBAB}"/>
              </a:ext>
            </a:extLst>
          </p:cNvPr>
          <p:cNvSpPr txBox="1"/>
          <p:nvPr/>
        </p:nvSpPr>
        <p:spPr>
          <a:xfrm>
            <a:off x="2885974" y="2844225"/>
            <a:ext cx="7486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err="1"/>
              <a:t>상태값</a:t>
            </a:r>
            <a:r>
              <a:rPr kumimoji="1" lang="ko-KR" altLang="en-US" sz="3200" dirty="0"/>
              <a:t> 변경은 </a:t>
            </a:r>
            <a:r>
              <a:rPr kumimoji="1" lang="en-US" altLang="ko-KR" sz="3200" dirty="0"/>
              <a:t>mutations</a:t>
            </a:r>
            <a:r>
              <a:rPr kumimoji="1" lang="ko-KR" altLang="en-US" sz="3200" dirty="0" err="1"/>
              <a:t>를</a:t>
            </a:r>
            <a:r>
              <a:rPr kumimoji="1" lang="ko-KR" altLang="en-US" sz="3200" dirty="0"/>
              <a:t> 사용합니다</a:t>
            </a:r>
            <a:r>
              <a:rPr kumimoji="1" lang="en-US" altLang="ko-KR" sz="3200" dirty="0"/>
              <a:t>.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87168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128DFF-8BAC-7A40-B283-5C50A902F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412" y="0"/>
            <a:ext cx="6438900" cy="662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C7B407-B402-4D4D-A0AF-7729D7750C94}"/>
              </a:ext>
            </a:extLst>
          </p:cNvPr>
          <p:cNvSpPr txBox="1"/>
          <p:nvPr/>
        </p:nvSpPr>
        <p:spPr>
          <a:xfrm>
            <a:off x="1718441" y="2522483"/>
            <a:ext cx="27093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기존에 </a:t>
            </a:r>
            <a:r>
              <a:rPr kumimoji="1" lang="en-US" altLang="ko-KR" dirty="0"/>
              <a:t>actions</a:t>
            </a:r>
            <a:r>
              <a:rPr kumimoji="1" lang="ko-KR" altLang="en-US" dirty="0"/>
              <a:t>에서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Mutations</a:t>
            </a:r>
            <a:r>
              <a:rPr kumimoji="1" lang="ko-KR" altLang="en-US" dirty="0"/>
              <a:t>에 다가갈 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Commit</a:t>
            </a:r>
            <a:r>
              <a:rPr kumimoji="1" lang="ko-KR" altLang="en-US" dirty="0"/>
              <a:t>을 사용했습니다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89E6CE9E-239F-BD4A-A6BB-A55FB0C939CD}"/>
              </a:ext>
            </a:extLst>
          </p:cNvPr>
          <p:cNvSpPr/>
          <p:nvPr/>
        </p:nvSpPr>
        <p:spPr>
          <a:xfrm>
            <a:off x="5538953" y="5399130"/>
            <a:ext cx="3883569" cy="60894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FC3E65-FC77-C345-BB65-6E1ECC350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537" y="2925071"/>
            <a:ext cx="4150002" cy="503929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C750C2FA-41F5-BF4A-809C-5FFF0350AD24}"/>
              </a:ext>
            </a:extLst>
          </p:cNvPr>
          <p:cNvSpPr/>
          <p:nvPr/>
        </p:nvSpPr>
        <p:spPr>
          <a:xfrm>
            <a:off x="5733395" y="2881903"/>
            <a:ext cx="4224144" cy="60894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76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4DDA9B-B7F7-7F4B-8A4F-CAB794131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102" y="203200"/>
            <a:ext cx="5727700" cy="64516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FDE91A9-4DD3-0640-9F17-E958EC031D1E}"/>
              </a:ext>
            </a:extLst>
          </p:cNvPr>
          <p:cNvSpPr/>
          <p:nvPr/>
        </p:nvSpPr>
        <p:spPr>
          <a:xfrm>
            <a:off x="6568968" y="2820056"/>
            <a:ext cx="3883569" cy="60894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21023-0941-C04A-8F7E-293A0E5A38F2}"/>
              </a:ext>
            </a:extLst>
          </p:cNvPr>
          <p:cNvSpPr txBox="1"/>
          <p:nvPr/>
        </p:nvSpPr>
        <p:spPr>
          <a:xfrm>
            <a:off x="1529255" y="2601310"/>
            <a:ext cx="31181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똑같은 방법으로 다가갑니다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commit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5412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87F72D-633A-8140-ABB4-59BA1A34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40" y="2427452"/>
            <a:ext cx="9095720" cy="236570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0ED8D005-B670-1C42-9ECE-F0BDAB40F795}"/>
              </a:ext>
            </a:extLst>
          </p:cNvPr>
          <p:cNvSpPr/>
          <p:nvPr/>
        </p:nvSpPr>
        <p:spPr>
          <a:xfrm>
            <a:off x="6332486" y="3001359"/>
            <a:ext cx="2180898" cy="60894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21BBB2-9CF0-5446-B240-DEEDF59E61FD}"/>
              </a:ext>
            </a:extLst>
          </p:cNvPr>
          <p:cNvSpPr txBox="1"/>
          <p:nvPr/>
        </p:nvSpPr>
        <p:spPr>
          <a:xfrm>
            <a:off x="4650828" y="1166648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헬퍼를</a:t>
            </a:r>
            <a:r>
              <a:rPr kumimoji="1" lang="ko-KR" altLang="en-US" dirty="0"/>
              <a:t> 이용해보겠습니다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1830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40C3788-409E-0A47-81E6-66972C18C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843" y="0"/>
            <a:ext cx="54991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5A35EF-E77E-904A-9AAA-3649F0714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" y="1219200"/>
            <a:ext cx="3797300" cy="44196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EAB3B029-DF77-9846-A859-4A2225A71A56}"/>
              </a:ext>
            </a:extLst>
          </p:cNvPr>
          <p:cNvSpPr/>
          <p:nvPr/>
        </p:nvSpPr>
        <p:spPr>
          <a:xfrm>
            <a:off x="851337" y="2266290"/>
            <a:ext cx="2159878" cy="85528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864E852E-84D8-C341-9CC6-37C95A1298B1}"/>
              </a:ext>
            </a:extLst>
          </p:cNvPr>
          <p:cNvSpPr/>
          <p:nvPr/>
        </p:nvSpPr>
        <p:spPr>
          <a:xfrm>
            <a:off x="5875281" y="2963912"/>
            <a:ext cx="2370083" cy="60894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029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CCEBA0A-6E62-3F46-8EFD-E1B5B6B6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215" y="245277"/>
            <a:ext cx="9875437" cy="6367446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D2B639FF-E53C-3F4F-BFBD-45F3B4454CEA}"/>
              </a:ext>
            </a:extLst>
          </p:cNvPr>
          <p:cNvSpPr/>
          <p:nvPr/>
        </p:nvSpPr>
        <p:spPr>
          <a:xfrm>
            <a:off x="3188152" y="4781846"/>
            <a:ext cx="2153700" cy="904985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B321AE5-84E3-4B4E-94A1-6BCB8C2C5F11}"/>
              </a:ext>
            </a:extLst>
          </p:cNvPr>
          <p:cNvCxnSpPr>
            <a:cxnSpLocks/>
          </p:cNvCxnSpPr>
          <p:nvPr/>
        </p:nvCxnSpPr>
        <p:spPr>
          <a:xfrm>
            <a:off x="1751888" y="4546363"/>
            <a:ext cx="1390864" cy="3697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5D8412-1969-D547-856F-282AAB10E55C}"/>
              </a:ext>
            </a:extLst>
          </p:cNvPr>
          <p:cNvSpPr txBox="1"/>
          <p:nvPr/>
        </p:nvSpPr>
        <p:spPr>
          <a:xfrm>
            <a:off x="85084" y="4083563"/>
            <a:ext cx="18149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페이지가 변경</a:t>
            </a:r>
            <a:endParaRPr kumimoji="1" lang="en-US" altLang="ko-KR" dirty="0"/>
          </a:p>
          <a:p>
            <a:r>
              <a:rPr kumimoji="1" lang="ko-KR" altLang="en-US" dirty="0"/>
              <a:t>되었을 때 </a:t>
            </a:r>
            <a:endParaRPr kumimoji="1" lang="en-US" altLang="ko-KR" dirty="0"/>
          </a:p>
          <a:p>
            <a:r>
              <a:rPr kumimoji="1" lang="ko-KR" altLang="en-US" dirty="0"/>
              <a:t>재 요청을 위한 </a:t>
            </a:r>
            <a:endParaRPr kumimoji="1" lang="en-US" altLang="ko-KR" dirty="0"/>
          </a:p>
          <a:p>
            <a:r>
              <a:rPr kumimoji="1" lang="ko-KR" altLang="en-US" dirty="0" err="1"/>
              <a:t>메소드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40926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3A6FFDA-A981-5547-BA68-1B12FE8B6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317500"/>
            <a:ext cx="4343400" cy="6223000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7ED495B3-630B-004A-83ED-641109D34669}"/>
              </a:ext>
            </a:extLst>
          </p:cNvPr>
          <p:cNvSpPr/>
          <p:nvPr/>
        </p:nvSpPr>
        <p:spPr>
          <a:xfrm>
            <a:off x="4571998" y="5104083"/>
            <a:ext cx="3342291" cy="83951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582A1A-E759-7C4E-BDA9-2917A520A795}"/>
              </a:ext>
            </a:extLst>
          </p:cNvPr>
          <p:cNvSpPr/>
          <p:nvPr/>
        </p:nvSpPr>
        <p:spPr>
          <a:xfrm>
            <a:off x="4267199" y="2596049"/>
            <a:ext cx="1828802" cy="132956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C6789C-5061-B042-A8CB-BB1779287039}"/>
              </a:ext>
            </a:extLst>
          </p:cNvPr>
          <p:cNvSpPr txBox="1"/>
          <p:nvPr/>
        </p:nvSpPr>
        <p:spPr>
          <a:xfrm>
            <a:off x="1182414" y="3184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24962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66F36B0-B9B4-9D4A-BBC7-A8734195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677917"/>
            <a:ext cx="8623300" cy="499701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0777CA7A-F595-3742-9B54-34E5BE5BAB5B}"/>
              </a:ext>
            </a:extLst>
          </p:cNvPr>
          <p:cNvSpPr/>
          <p:nvPr/>
        </p:nvSpPr>
        <p:spPr>
          <a:xfrm>
            <a:off x="3042743" y="3381704"/>
            <a:ext cx="5833243" cy="87498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43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6336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8C7C640-AC97-814A-A96E-3D694389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1460500"/>
            <a:ext cx="7023100" cy="3937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F9657C55-1BF7-844F-9488-A662538A07C3}"/>
              </a:ext>
            </a:extLst>
          </p:cNvPr>
          <p:cNvSpPr/>
          <p:nvPr/>
        </p:nvSpPr>
        <p:spPr>
          <a:xfrm>
            <a:off x="2853557" y="3775840"/>
            <a:ext cx="3972912" cy="139524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7F15F-98A7-904D-B38E-914BCE0E1C1D}"/>
              </a:ext>
            </a:extLst>
          </p:cNvPr>
          <p:cNvSpPr txBox="1"/>
          <p:nvPr/>
        </p:nvSpPr>
        <p:spPr>
          <a:xfrm>
            <a:off x="4172076" y="614699"/>
            <a:ext cx="384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Watch</a:t>
            </a:r>
            <a:r>
              <a:rPr kumimoji="1" lang="ko-KR" altLang="en-US" dirty="0"/>
              <a:t>에 </a:t>
            </a:r>
            <a:r>
              <a:rPr kumimoji="1" lang="en-US" altLang="ko-KR" dirty="0" err="1"/>
              <a:t>userId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바라보게 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2432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96DE0D-729B-B042-83A9-978CAF578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079"/>
            <a:ext cx="12192000" cy="5579842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D386A110-BBC3-4046-8F52-48CF5C131A6B}"/>
              </a:ext>
            </a:extLst>
          </p:cNvPr>
          <p:cNvSpPr/>
          <p:nvPr/>
        </p:nvSpPr>
        <p:spPr>
          <a:xfrm>
            <a:off x="-141891" y="4028090"/>
            <a:ext cx="5833243" cy="87498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4EEA8F32-840B-FE4B-AA38-AA2DF441CF1A}"/>
              </a:ext>
            </a:extLst>
          </p:cNvPr>
          <p:cNvSpPr/>
          <p:nvPr/>
        </p:nvSpPr>
        <p:spPr>
          <a:xfrm>
            <a:off x="6936825" y="3590597"/>
            <a:ext cx="1560789" cy="27195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4889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33D901-7674-CD44-8B30-C39383B73BE2}"/>
              </a:ext>
            </a:extLst>
          </p:cNvPr>
          <p:cNvSpPr txBox="1"/>
          <p:nvPr/>
        </p:nvSpPr>
        <p:spPr>
          <a:xfrm>
            <a:off x="2301766" y="2399888"/>
            <a:ext cx="856035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 err="1"/>
              <a:t>userId</a:t>
            </a:r>
            <a:r>
              <a:rPr kumimoji="1" lang="ko-KR" altLang="en-US" sz="3600" dirty="0"/>
              <a:t> 즉 </a:t>
            </a:r>
            <a:r>
              <a:rPr kumimoji="1" lang="en-US" altLang="ko-KR" sz="3600" dirty="0" err="1"/>
              <a:t>vuex</a:t>
            </a:r>
            <a:r>
              <a:rPr kumimoji="1" lang="ko-KR" altLang="en-US" sz="3600" dirty="0"/>
              <a:t>에 등록된 </a:t>
            </a:r>
            <a:r>
              <a:rPr kumimoji="1" lang="en-US" altLang="ko-KR" sz="3600" dirty="0"/>
              <a:t>id</a:t>
            </a:r>
            <a:r>
              <a:rPr kumimoji="1" lang="ko-KR" altLang="en-US" sz="3600" dirty="0" err="1"/>
              <a:t>를</a:t>
            </a:r>
            <a:r>
              <a:rPr kumimoji="1" lang="ko-KR" altLang="en-US" sz="3600" dirty="0"/>
              <a:t> 바라보고 </a:t>
            </a:r>
            <a:endParaRPr kumimoji="1" lang="en-US" altLang="ko-KR" sz="3600" dirty="0"/>
          </a:p>
          <a:p>
            <a:endParaRPr kumimoji="1" lang="en-US" altLang="ko-KR" sz="3600" dirty="0"/>
          </a:p>
          <a:p>
            <a:r>
              <a:rPr kumimoji="1" lang="ko-KR" altLang="en-US" sz="3600" dirty="0"/>
              <a:t>      있다가 변경되면 실행됩니다</a:t>
            </a:r>
            <a:endParaRPr kumimoji="1" lang="en-US" altLang="ko-KR" sz="3600" dirty="0"/>
          </a:p>
          <a:p>
            <a:endParaRPr kumimoji="1" lang="en-US" altLang="ko-KR" sz="3600" dirty="0"/>
          </a:p>
          <a:p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467241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F247727-3E62-164A-9EBD-32F8B002D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11" y="1543707"/>
            <a:ext cx="6883400" cy="4495800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C6F2B08F-0AF3-4B44-B2D8-7B2DAE05806D}"/>
              </a:ext>
            </a:extLst>
          </p:cNvPr>
          <p:cNvSpPr/>
          <p:nvPr/>
        </p:nvSpPr>
        <p:spPr>
          <a:xfrm>
            <a:off x="2617075" y="3791606"/>
            <a:ext cx="4225159" cy="194704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FC892-47CF-5444-BA29-7C404D7EAB63}"/>
              </a:ext>
            </a:extLst>
          </p:cNvPr>
          <p:cNvSpPr txBox="1"/>
          <p:nvPr/>
        </p:nvSpPr>
        <p:spPr>
          <a:xfrm>
            <a:off x="1974562" y="685645"/>
            <a:ext cx="778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아이디가 있다는 뜻은 </a:t>
            </a:r>
            <a:r>
              <a:rPr kumimoji="1" lang="ko-KR" altLang="en-US" dirty="0" err="1"/>
              <a:t>로그인이</a:t>
            </a:r>
            <a:r>
              <a:rPr kumimoji="1" lang="ko-KR" altLang="en-US" dirty="0"/>
              <a:t> 성공되었다는 것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‘/’</a:t>
            </a:r>
            <a:r>
              <a:rPr kumimoji="1" lang="ko-KR" altLang="en-US" dirty="0"/>
              <a:t>로 보내줍니다</a:t>
            </a:r>
          </a:p>
        </p:txBody>
      </p:sp>
    </p:spTree>
    <p:extLst>
      <p:ext uri="{BB962C8B-B14F-4D97-AF65-F5344CB8AC3E}">
        <p14:creationId xmlns:p14="http://schemas.microsoft.com/office/powerpoint/2010/main" val="14368569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887E2A-225F-2E44-951C-815760087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730250"/>
            <a:ext cx="114808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94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BAF8A-F4D6-DC46-9653-C099BEE9BE0D}"/>
              </a:ext>
            </a:extLst>
          </p:cNvPr>
          <p:cNvSpPr txBox="1"/>
          <p:nvPr/>
        </p:nvSpPr>
        <p:spPr>
          <a:xfrm>
            <a:off x="3503142" y="480701"/>
            <a:ext cx="518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이번엔 간단하게 </a:t>
            </a:r>
            <a:r>
              <a:rPr kumimoji="1" lang="en-US" altLang="ko-KR" dirty="0"/>
              <a:t>computed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사용해보겠습니다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DBD825-CD86-984F-878A-AAA356B97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60" y="958891"/>
            <a:ext cx="4756278" cy="5542598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19A2BFCF-2F9C-CB41-8DD3-203C67CF1D6E}"/>
              </a:ext>
            </a:extLst>
          </p:cNvPr>
          <p:cNvSpPr/>
          <p:nvPr/>
        </p:nvSpPr>
        <p:spPr>
          <a:xfrm>
            <a:off x="4104044" y="4768553"/>
            <a:ext cx="3621354" cy="120495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821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373028-FF65-D84E-BE79-86944433A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263" y="2347685"/>
            <a:ext cx="7834705" cy="2746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D245ED-7FCE-F84B-9C80-4C28DA583924}"/>
              </a:ext>
            </a:extLst>
          </p:cNvPr>
          <p:cNvSpPr txBox="1"/>
          <p:nvPr/>
        </p:nvSpPr>
        <p:spPr>
          <a:xfrm>
            <a:off x="4637314" y="1382486"/>
            <a:ext cx="316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Span </a:t>
            </a:r>
            <a:r>
              <a:rPr kumimoji="1" lang="ko-KR" altLang="en-US" dirty="0" err="1"/>
              <a:t>태그하나</a:t>
            </a:r>
            <a:r>
              <a:rPr kumimoji="1" lang="ko-KR" altLang="en-US" dirty="0"/>
              <a:t> 추가해주세요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EC3FA0A3-1394-3E4C-A72B-921704207652}"/>
              </a:ext>
            </a:extLst>
          </p:cNvPr>
          <p:cNvSpPr/>
          <p:nvPr/>
        </p:nvSpPr>
        <p:spPr>
          <a:xfrm>
            <a:off x="3646843" y="3603781"/>
            <a:ext cx="5061727" cy="48924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592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14606FC-24B4-DB4F-96C6-DD3D25BF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014" y="0"/>
            <a:ext cx="585683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5108D-1BA6-A44D-AA0E-AB1E4E151EBB}"/>
              </a:ext>
            </a:extLst>
          </p:cNvPr>
          <p:cNvSpPr txBox="1"/>
          <p:nvPr/>
        </p:nvSpPr>
        <p:spPr>
          <a:xfrm>
            <a:off x="1056290" y="5360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err="1"/>
              <a:t>결과화면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470896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5EA0FB-2861-1948-AA1A-FAC473633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077" y="424542"/>
            <a:ext cx="5133521" cy="581153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5119079-B5CB-CB45-9F0E-6AB38CA56379}"/>
              </a:ext>
            </a:extLst>
          </p:cNvPr>
          <p:cNvSpPr/>
          <p:nvPr/>
        </p:nvSpPr>
        <p:spPr>
          <a:xfrm>
            <a:off x="4236503" y="5065112"/>
            <a:ext cx="1859498" cy="48924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2167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1638E3D-46D6-FF49-961D-ADCC64EC5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443" y="803689"/>
            <a:ext cx="6373586" cy="5250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C0262-445B-AD4C-A6E7-058666DD6670}"/>
              </a:ext>
            </a:extLst>
          </p:cNvPr>
          <p:cNvSpPr txBox="1"/>
          <p:nvPr/>
        </p:nvSpPr>
        <p:spPr>
          <a:xfrm>
            <a:off x="1273629" y="2547257"/>
            <a:ext cx="26135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Watch </a:t>
            </a:r>
            <a:r>
              <a:rPr kumimoji="1" lang="ko-KR" altLang="en-US" dirty="0"/>
              <a:t>주석을 해제하던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Computed</a:t>
            </a:r>
            <a:r>
              <a:rPr kumimoji="1" lang="ko-KR" altLang="en-US" dirty="0"/>
              <a:t>에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푸쉬를</a:t>
            </a:r>
            <a:r>
              <a:rPr kumimoji="1" lang="ko-KR" altLang="en-US" dirty="0"/>
              <a:t> 추가하세요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결과는 똑같습니다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5C0DD6BC-C2AE-534A-95A6-B6799039FD13}"/>
              </a:ext>
            </a:extLst>
          </p:cNvPr>
          <p:cNvSpPr/>
          <p:nvPr/>
        </p:nvSpPr>
        <p:spPr>
          <a:xfrm>
            <a:off x="6631359" y="3693511"/>
            <a:ext cx="2643269" cy="48924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14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578835-048D-F640-B27F-4130460F6A28}"/>
              </a:ext>
            </a:extLst>
          </p:cNvPr>
          <p:cNvSpPr txBox="1"/>
          <p:nvPr/>
        </p:nvSpPr>
        <p:spPr>
          <a:xfrm>
            <a:off x="945930" y="2644170"/>
            <a:ext cx="110434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세션을 이용하지 않고 </a:t>
            </a:r>
            <a:r>
              <a:rPr kumimoji="1" lang="ko-KR" altLang="en-US" sz="3200" dirty="0" err="1"/>
              <a:t>로그인이</a:t>
            </a:r>
            <a:r>
              <a:rPr kumimoji="1" lang="ko-KR" altLang="en-US" sz="3200" dirty="0"/>
              <a:t> 되어 있지 않으면 자동으로</a:t>
            </a:r>
            <a:endParaRPr kumimoji="1" lang="en-US" altLang="ko-KR" sz="3200" dirty="0"/>
          </a:p>
          <a:p>
            <a:endParaRPr kumimoji="1" lang="en-US" altLang="ko-KR" sz="3200" dirty="0"/>
          </a:p>
          <a:p>
            <a:r>
              <a:rPr kumimoji="1" lang="ko-KR" altLang="en-US" sz="3200" dirty="0" err="1"/>
              <a:t>로그인으로</a:t>
            </a:r>
            <a:r>
              <a:rPr kumimoji="1" lang="ko-KR" altLang="en-US" sz="3200" dirty="0"/>
              <a:t> </a:t>
            </a:r>
            <a:r>
              <a:rPr kumimoji="1" lang="ko-KR" altLang="en-US" sz="3200" dirty="0" err="1"/>
              <a:t>팅겨내어</a:t>
            </a:r>
            <a:r>
              <a:rPr kumimoji="1" lang="ko-KR" altLang="en-US" sz="3200" dirty="0"/>
              <a:t> 보겠습니다</a:t>
            </a:r>
            <a:r>
              <a:rPr kumimoji="1" lang="en-US" altLang="ko-KR" sz="3200" dirty="0"/>
              <a:t>.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910115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578835-048D-F640-B27F-4130460F6A28}"/>
              </a:ext>
            </a:extLst>
          </p:cNvPr>
          <p:cNvSpPr txBox="1"/>
          <p:nvPr/>
        </p:nvSpPr>
        <p:spPr>
          <a:xfrm>
            <a:off x="2033751" y="1918956"/>
            <a:ext cx="870302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보통은 쿠키에 </a:t>
            </a:r>
            <a:r>
              <a:rPr kumimoji="1" lang="ko-KR" altLang="en-US" sz="3200" dirty="0" err="1"/>
              <a:t>토큰정보를</a:t>
            </a:r>
            <a:r>
              <a:rPr kumimoji="1" lang="ko-KR" altLang="en-US" sz="3200" dirty="0"/>
              <a:t> 저장합니다</a:t>
            </a:r>
            <a:r>
              <a:rPr kumimoji="1" lang="en-US" altLang="ko-KR" sz="3200" dirty="0"/>
              <a:t>.</a:t>
            </a:r>
          </a:p>
          <a:p>
            <a:endParaRPr kumimoji="1" lang="en-US" altLang="ko-KR" sz="3200" dirty="0"/>
          </a:p>
          <a:p>
            <a:r>
              <a:rPr kumimoji="1" lang="ko-KR" altLang="en-US" sz="3200" dirty="0"/>
              <a:t>하지만 저희는 토큰을 사용하지 않았기 때문에</a:t>
            </a:r>
            <a:endParaRPr kumimoji="1" lang="en-US" altLang="ko-KR" sz="3200" dirty="0"/>
          </a:p>
          <a:p>
            <a:endParaRPr kumimoji="1" lang="en-US" altLang="ko-KR" sz="3200" dirty="0"/>
          </a:p>
          <a:p>
            <a:r>
              <a:rPr kumimoji="1" lang="ko-KR" altLang="en-US" sz="3200" dirty="0"/>
              <a:t>임시적으로 </a:t>
            </a:r>
            <a:r>
              <a:rPr kumimoji="1" lang="en-US" altLang="ko-KR" sz="3200" dirty="0" err="1"/>
              <a:t>userId</a:t>
            </a:r>
            <a:r>
              <a:rPr kumimoji="1" lang="ko-KR" altLang="en-US" sz="3200" dirty="0" err="1"/>
              <a:t>를</a:t>
            </a:r>
            <a:r>
              <a:rPr kumimoji="1" lang="ko-KR" altLang="en-US" sz="3200" dirty="0"/>
              <a:t> 넣겠습니다</a:t>
            </a:r>
          </a:p>
        </p:txBody>
      </p:sp>
    </p:spTree>
    <p:extLst>
      <p:ext uri="{BB962C8B-B14F-4D97-AF65-F5344CB8AC3E}">
        <p14:creationId xmlns:p14="http://schemas.microsoft.com/office/powerpoint/2010/main" val="23444074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578835-048D-F640-B27F-4130460F6A28}"/>
              </a:ext>
            </a:extLst>
          </p:cNvPr>
          <p:cNvSpPr txBox="1"/>
          <p:nvPr/>
        </p:nvSpPr>
        <p:spPr>
          <a:xfrm>
            <a:off x="2033751" y="1918956"/>
            <a:ext cx="726673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VUE </a:t>
            </a:r>
            <a:r>
              <a:rPr kumimoji="1" lang="ko-KR" altLang="en-US" sz="3200" dirty="0"/>
              <a:t>서버를 잠깐 내리시고 터미널에서</a:t>
            </a:r>
            <a:endParaRPr kumimoji="1" lang="en-US" altLang="ko-KR" sz="3200" dirty="0"/>
          </a:p>
          <a:p>
            <a:endParaRPr kumimoji="1" lang="en-US" altLang="ko-KR" sz="3200" dirty="0"/>
          </a:p>
          <a:p>
            <a:r>
              <a:rPr kumimoji="1" lang="en-US" altLang="ko-KR" sz="3200" dirty="0" err="1"/>
              <a:t>npm</a:t>
            </a:r>
            <a:r>
              <a:rPr kumimoji="1" lang="en-US" altLang="ko-KR" sz="3200" dirty="0"/>
              <a:t> install --save </a:t>
            </a:r>
            <a:r>
              <a:rPr kumimoji="1" lang="en-US" altLang="ko-KR" sz="3200" dirty="0" err="1"/>
              <a:t>js</a:t>
            </a:r>
            <a:r>
              <a:rPr kumimoji="1" lang="en-US" altLang="ko-KR" sz="3200" dirty="0"/>
              <a:t>-cookie</a:t>
            </a:r>
          </a:p>
          <a:p>
            <a:endParaRPr kumimoji="1" lang="en-US" altLang="ko-KR" sz="3200" dirty="0"/>
          </a:p>
          <a:p>
            <a:r>
              <a:rPr kumimoji="1" lang="ko-KR" altLang="en-US" sz="3200" dirty="0" err="1"/>
              <a:t>를</a:t>
            </a:r>
            <a:r>
              <a:rPr kumimoji="1" lang="ko-KR" altLang="en-US" sz="3200" dirty="0"/>
              <a:t> 입력해서 다운받아줍니다</a:t>
            </a:r>
            <a:endParaRPr kumimoji="1" lang="en-US" altLang="ko-KR" sz="3200" dirty="0"/>
          </a:p>
          <a:p>
            <a:endParaRPr kumimoji="1" lang="en-US" altLang="ko-KR" sz="3200" dirty="0"/>
          </a:p>
          <a:p>
            <a:r>
              <a:rPr kumimoji="1" lang="ko-KR" altLang="en-US" sz="3200" dirty="0" err="1"/>
              <a:t>그다음</a:t>
            </a:r>
            <a:r>
              <a:rPr kumimoji="1" lang="ko-KR" altLang="en-US" sz="3200" dirty="0"/>
              <a:t> 다시 </a:t>
            </a:r>
            <a:r>
              <a:rPr kumimoji="1" lang="en-US" altLang="ko-KR" sz="3200" dirty="0" err="1"/>
              <a:t>npm</a:t>
            </a:r>
            <a:r>
              <a:rPr kumimoji="1" lang="en-US" altLang="ko-KR" sz="3200" dirty="0"/>
              <a:t> run dev</a:t>
            </a:r>
            <a:r>
              <a:rPr kumimoji="1" lang="ko-KR" altLang="en-US" sz="3200" dirty="0" err="1"/>
              <a:t>를</a:t>
            </a:r>
            <a:r>
              <a:rPr kumimoji="1" lang="ko-KR" altLang="en-US" sz="3200" dirty="0"/>
              <a:t> 해주세요</a:t>
            </a:r>
            <a:endParaRPr kumimoji="1" lang="en-US" altLang="ko-KR" sz="3200" dirty="0"/>
          </a:p>
          <a:p>
            <a:endParaRPr kumimoji="1" lang="en-US" altLang="ko-KR" sz="3200" dirty="0"/>
          </a:p>
          <a:p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760908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F0FD15-A843-6F4B-932A-CC3914218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274" y="963445"/>
            <a:ext cx="4457700" cy="5689600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211CBCB6-662D-1843-A3BE-1BCFA71B00D2}"/>
              </a:ext>
            </a:extLst>
          </p:cNvPr>
          <p:cNvSpPr/>
          <p:nvPr/>
        </p:nvSpPr>
        <p:spPr>
          <a:xfrm>
            <a:off x="3993274" y="2943769"/>
            <a:ext cx="4309948" cy="5412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9D672-3002-1445-9E08-C726D21801F8}"/>
              </a:ext>
            </a:extLst>
          </p:cNvPr>
          <p:cNvSpPr txBox="1"/>
          <p:nvPr/>
        </p:nvSpPr>
        <p:spPr>
          <a:xfrm>
            <a:off x="4449234" y="346842"/>
            <a:ext cx="354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</a:t>
            </a:r>
            <a:r>
              <a:rPr kumimoji="1" lang="ko-KR" altLang="en-US" dirty="0" err="1"/>
              <a:t>뷰엑스</a:t>
            </a:r>
            <a:r>
              <a:rPr kumimoji="1" lang="en-US" altLang="ko-KR" dirty="0"/>
              <a:t>(store)</a:t>
            </a:r>
            <a:r>
              <a:rPr kumimoji="1" lang="ko-KR" altLang="en-US" dirty="0"/>
              <a:t>로 돌아옵니다</a:t>
            </a:r>
          </a:p>
        </p:txBody>
      </p:sp>
    </p:spTree>
    <p:extLst>
      <p:ext uri="{BB962C8B-B14F-4D97-AF65-F5344CB8AC3E}">
        <p14:creationId xmlns:p14="http://schemas.microsoft.com/office/powerpoint/2010/main" val="14920817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522366E-BD5B-884F-9AD2-9589C1E6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403" y="144313"/>
            <a:ext cx="6448217" cy="68077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49A4E2-CA12-344F-A2EA-8CBBB6E52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14" y="1371512"/>
            <a:ext cx="4038600" cy="139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20C85-D29E-BC43-A3EE-A6EFABD52B0D}"/>
              </a:ext>
            </a:extLst>
          </p:cNvPr>
          <p:cNvSpPr txBox="1"/>
          <p:nvPr/>
        </p:nvSpPr>
        <p:spPr>
          <a:xfrm>
            <a:off x="740979" y="788276"/>
            <a:ext cx="220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상단에 </a:t>
            </a:r>
            <a:r>
              <a:rPr kumimoji="1" lang="en-US" altLang="ko-KR" dirty="0"/>
              <a:t>import </a:t>
            </a:r>
            <a:r>
              <a:rPr kumimoji="1" lang="ko-KR" altLang="en-US" dirty="0"/>
              <a:t>하고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1A4F0-F7D5-014F-A92A-2E4732BD90D2}"/>
              </a:ext>
            </a:extLst>
          </p:cNvPr>
          <p:cNvSpPr txBox="1"/>
          <p:nvPr/>
        </p:nvSpPr>
        <p:spPr>
          <a:xfrm>
            <a:off x="740979" y="3793536"/>
            <a:ext cx="2113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쿠키를 </a:t>
            </a:r>
            <a:r>
              <a:rPr kumimoji="1" lang="ko-KR" altLang="en-US" dirty="0" err="1"/>
              <a:t>셋팅해준다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지속시간 한시간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1CE0083A-9FA5-A648-8358-EBD308767D02}"/>
              </a:ext>
            </a:extLst>
          </p:cNvPr>
          <p:cNvSpPr/>
          <p:nvPr/>
        </p:nvSpPr>
        <p:spPr>
          <a:xfrm>
            <a:off x="5101868" y="3429000"/>
            <a:ext cx="5844409" cy="5412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5DBF7E8F-6D94-F547-A1C5-0BDDDACE71F4}"/>
              </a:ext>
            </a:extLst>
          </p:cNvPr>
          <p:cNvSpPr/>
          <p:nvPr/>
        </p:nvSpPr>
        <p:spPr>
          <a:xfrm>
            <a:off x="251591" y="2260457"/>
            <a:ext cx="4016923" cy="50805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01EB317-D6B7-354B-8E4D-E42F4588E89D}"/>
              </a:ext>
            </a:extLst>
          </p:cNvPr>
          <p:cNvCxnSpPr>
            <a:cxnSpLocks/>
          </p:cNvCxnSpPr>
          <p:nvPr/>
        </p:nvCxnSpPr>
        <p:spPr>
          <a:xfrm>
            <a:off x="2947865" y="3915576"/>
            <a:ext cx="233581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9176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DC8FEB-65B3-0645-A6F5-2BF25A785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969"/>
            <a:ext cx="12192000" cy="617806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15630240-5E6E-934F-8E4A-43B2902AFA78}"/>
              </a:ext>
            </a:extLst>
          </p:cNvPr>
          <p:cNvSpPr/>
          <p:nvPr/>
        </p:nvSpPr>
        <p:spPr>
          <a:xfrm>
            <a:off x="2527079" y="1782467"/>
            <a:ext cx="7972755" cy="33011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2ECCFF34-3345-1C45-AA4E-A52D67CA306A}"/>
              </a:ext>
            </a:extLst>
          </p:cNvPr>
          <p:cNvSpPr/>
          <p:nvPr/>
        </p:nvSpPr>
        <p:spPr>
          <a:xfrm>
            <a:off x="6513456" y="137597"/>
            <a:ext cx="1498383" cy="80833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CABA02BB-83FF-DC45-BE12-AB53E0E79BEB}"/>
              </a:ext>
            </a:extLst>
          </p:cNvPr>
          <p:cNvSpPr/>
          <p:nvPr/>
        </p:nvSpPr>
        <p:spPr>
          <a:xfrm>
            <a:off x="154697" y="3429001"/>
            <a:ext cx="2372382" cy="67003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8993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839A13-915D-864F-AE45-127B6F9FA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23" y="469900"/>
            <a:ext cx="3619500" cy="5918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F55364-83D6-AD4C-B381-A5B721B4E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906" y="0"/>
            <a:ext cx="6650531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FF6C0E5D-EB85-CB4C-8F37-83CD648D72F0}"/>
              </a:ext>
            </a:extLst>
          </p:cNvPr>
          <p:cNvSpPr/>
          <p:nvPr/>
        </p:nvSpPr>
        <p:spPr>
          <a:xfrm>
            <a:off x="5040970" y="2388476"/>
            <a:ext cx="4623294" cy="264072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E959B04-998D-DD47-ACE8-C2512465B91B}"/>
              </a:ext>
            </a:extLst>
          </p:cNvPr>
          <p:cNvSpPr/>
          <p:nvPr/>
        </p:nvSpPr>
        <p:spPr>
          <a:xfrm>
            <a:off x="964592" y="5935718"/>
            <a:ext cx="1573656" cy="33895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7659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129164-975B-B940-9C6D-9F3FD71F0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742"/>
            <a:ext cx="12192000" cy="4662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0B2BB7-2670-9942-8698-9F0B15213D9A}"/>
              </a:ext>
            </a:extLst>
          </p:cNvPr>
          <p:cNvSpPr txBox="1"/>
          <p:nvPr/>
        </p:nvSpPr>
        <p:spPr>
          <a:xfrm>
            <a:off x="835572" y="3429000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화면은 아무 것도 뜨지 않는다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5DF9EE73-5DD7-4E46-99DC-7B8A7F11A8D7}"/>
              </a:ext>
            </a:extLst>
          </p:cNvPr>
          <p:cNvSpPr/>
          <p:nvPr/>
        </p:nvSpPr>
        <p:spPr>
          <a:xfrm>
            <a:off x="4599534" y="1836683"/>
            <a:ext cx="5001665" cy="319251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919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0BD057-4B6D-9B45-89E9-34ED7DCB6E79}"/>
              </a:ext>
            </a:extLst>
          </p:cNvPr>
          <p:cNvSpPr txBox="1"/>
          <p:nvPr/>
        </p:nvSpPr>
        <p:spPr>
          <a:xfrm>
            <a:off x="2317531" y="2905780"/>
            <a:ext cx="7999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자 이제 페이지 </a:t>
            </a:r>
            <a:r>
              <a:rPr kumimoji="1" lang="ko-KR" altLang="en-US" sz="2800" dirty="0" err="1"/>
              <a:t>네이션을</a:t>
            </a:r>
            <a:r>
              <a:rPr kumimoji="1" lang="ko-KR" altLang="en-US" sz="2800" dirty="0"/>
              <a:t> 이용해 나눠보겠습니다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39076187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5E2755-D720-C243-98E0-7243ED574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950" y="1739900"/>
            <a:ext cx="5118100" cy="3378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D84119-D5E7-7144-8AC5-2C18B2C63BCA}"/>
              </a:ext>
            </a:extLst>
          </p:cNvPr>
          <p:cNvSpPr txBox="1"/>
          <p:nvPr/>
        </p:nvSpPr>
        <p:spPr>
          <a:xfrm>
            <a:off x="2774731" y="835572"/>
            <a:ext cx="734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이벤트가드를 사용하고 무조건 </a:t>
            </a:r>
            <a:r>
              <a:rPr kumimoji="1" lang="en-US" altLang="ko-KR" dirty="0"/>
              <a:t>next()</a:t>
            </a:r>
            <a:r>
              <a:rPr kumimoji="1" lang="ko-KR" altLang="en-US" dirty="0"/>
              <a:t> 해주어야 다음 </a:t>
            </a:r>
            <a:r>
              <a:rPr kumimoji="1" lang="ko-KR" altLang="en-US" dirty="0" err="1"/>
              <a:t>로직이</a:t>
            </a:r>
            <a:r>
              <a:rPr kumimoji="1" lang="ko-KR" altLang="en-US" dirty="0"/>
              <a:t> 실행된다</a:t>
            </a:r>
          </a:p>
        </p:txBody>
      </p:sp>
    </p:spTree>
    <p:extLst>
      <p:ext uri="{BB962C8B-B14F-4D97-AF65-F5344CB8AC3E}">
        <p14:creationId xmlns:p14="http://schemas.microsoft.com/office/powerpoint/2010/main" val="35151162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27C7B3-A940-6B4A-A390-BA202628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1809"/>
            <a:ext cx="12192000" cy="35943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EC3D63-929D-8E4D-8DC3-06B3D4D84A1B}"/>
              </a:ext>
            </a:extLst>
          </p:cNvPr>
          <p:cNvSpPr txBox="1"/>
          <p:nvPr/>
        </p:nvSpPr>
        <p:spPr>
          <a:xfrm>
            <a:off x="5391807" y="851338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next() </a:t>
            </a:r>
            <a:r>
              <a:rPr kumimoji="1" lang="ko-KR" altLang="en-US" dirty="0"/>
              <a:t>한 결과</a:t>
            </a:r>
          </a:p>
        </p:txBody>
      </p:sp>
    </p:spTree>
    <p:extLst>
      <p:ext uri="{BB962C8B-B14F-4D97-AF65-F5344CB8AC3E}">
        <p14:creationId xmlns:p14="http://schemas.microsoft.com/office/powerpoint/2010/main" val="37734031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FAC3197-8EE8-424B-9128-E9BA7F989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726"/>
            <a:ext cx="12192000" cy="6506547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8CAF842-1FB9-E749-8B95-BAAD7CB16E2A}"/>
              </a:ext>
            </a:extLst>
          </p:cNvPr>
          <p:cNvSpPr/>
          <p:nvPr/>
        </p:nvSpPr>
        <p:spPr>
          <a:xfrm>
            <a:off x="122127" y="3665484"/>
            <a:ext cx="2936383" cy="100111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9377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E38CA71-425D-AC42-A445-F4AAC898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933450"/>
            <a:ext cx="5651500" cy="4991100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54A06E36-2484-2541-90AE-730B98C07879}"/>
              </a:ext>
            </a:extLst>
          </p:cNvPr>
          <p:cNvSpPr/>
          <p:nvPr/>
        </p:nvSpPr>
        <p:spPr>
          <a:xfrm>
            <a:off x="3574776" y="3570891"/>
            <a:ext cx="4197624" cy="43355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D0250103-D67B-8744-AE41-2102D7FC03A8}"/>
              </a:ext>
            </a:extLst>
          </p:cNvPr>
          <p:cNvSpPr/>
          <p:nvPr/>
        </p:nvSpPr>
        <p:spPr>
          <a:xfrm>
            <a:off x="3574776" y="4164726"/>
            <a:ext cx="4197624" cy="144779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2300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2FD025D-7435-4942-B6FA-7D732FD74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789" y="0"/>
            <a:ext cx="525242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55A8B-2FA6-8E48-8F9D-098FD3E17B41}"/>
              </a:ext>
            </a:extLst>
          </p:cNvPr>
          <p:cNvSpPr txBox="1"/>
          <p:nvPr/>
        </p:nvSpPr>
        <p:spPr>
          <a:xfrm>
            <a:off x="425669" y="3167390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err="1"/>
              <a:t>무한루프가</a:t>
            </a:r>
            <a:r>
              <a:rPr kumimoji="1" lang="ko-KR" altLang="en-US" sz="2800" dirty="0"/>
              <a:t> 돈다</a:t>
            </a:r>
          </a:p>
        </p:txBody>
      </p:sp>
    </p:spTree>
    <p:extLst>
      <p:ext uri="{BB962C8B-B14F-4D97-AF65-F5344CB8AC3E}">
        <p14:creationId xmlns:p14="http://schemas.microsoft.com/office/powerpoint/2010/main" val="40512504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9CC976-95F9-1D43-8308-4729FCF6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2330450"/>
            <a:ext cx="8178800" cy="2197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44E224-AA8C-6649-853A-850090844F01}"/>
              </a:ext>
            </a:extLst>
          </p:cNvPr>
          <p:cNvSpPr txBox="1"/>
          <p:nvPr/>
        </p:nvSpPr>
        <p:spPr>
          <a:xfrm>
            <a:off x="4981903" y="1087821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결국에는 사이즈 에러</a:t>
            </a:r>
          </a:p>
        </p:txBody>
      </p:sp>
    </p:spTree>
    <p:extLst>
      <p:ext uri="{BB962C8B-B14F-4D97-AF65-F5344CB8AC3E}">
        <p14:creationId xmlns:p14="http://schemas.microsoft.com/office/powerpoint/2010/main" val="32600082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C6971A-E584-2446-80CC-8B98C08C5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06" y="0"/>
            <a:ext cx="5418387" cy="6858000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68C28C20-E83E-C94D-978C-B0A9D58ADFB4}"/>
              </a:ext>
            </a:extLst>
          </p:cNvPr>
          <p:cNvSpPr/>
          <p:nvPr/>
        </p:nvSpPr>
        <p:spPr>
          <a:xfrm>
            <a:off x="3606307" y="3266091"/>
            <a:ext cx="3882314" cy="32923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1115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B931DC-2C73-8B40-AAFD-06B483CC0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4" y="2016249"/>
            <a:ext cx="6463503" cy="9943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8A589E-A3E4-CE4D-A8D0-4738222A8FDE}"/>
              </a:ext>
            </a:extLst>
          </p:cNvPr>
          <p:cNvSpPr txBox="1"/>
          <p:nvPr/>
        </p:nvSpPr>
        <p:spPr>
          <a:xfrm>
            <a:off x="2585544" y="1355834"/>
            <a:ext cx="415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 </a:t>
            </a:r>
            <a:r>
              <a:rPr kumimoji="1" lang="ko-KR" altLang="en-US" dirty="0"/>
              <a:t>로그인 한 상태에서 </a:t>
            </a:r>
            <a:r>
              <a:rPr kumimoji="1" lang="en-US" altLang="ko-KR" dirty="0"/>
              <a:t>login path </a:t>
            </a:r>
            <a:r>
              <a:rPr kumimoji="1" lang="ko-KR" altLang="en-US" dirty="0"/>
              <a:t>접근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3AB6B-3262-044E-817D-0DE557C34312}"/>
              </a:ext>
            </a:extLst>
          </p:cNvPr>
          <p:cNvSpPr txBox="1"/>
          <p:nvPr/>
        </p:nvSpPr>
        <p:spPr>
          <a:xfrm>
            <a:off x="2517227" y="3341131"/>
            <a:ext cx="546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로그인이</a:t>
            </a:r>
            <a:r>
              <a:rPr kumimoji="1" lang="ko-KR" altLang="en-US" dirty="0"/>
              <a:t> 완료되지 않은 상태에서 </a:t>
            </a:r>
            <a:r>
              <a:rPr kumimoji="1" lang="ko-KR" altLang="en-US" dirty="0" err="1"/>
              <a:t>루트경로</a:t>
            </a:r>
            <a:r>
              <a:rPr kumimoji="1" lang="ko-KR" altLang="en-US" dirty="0"/>
              <a:t> 접근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82B062-3338-C743-B84C-DF0BE188C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227" y="3917934"/>
            <a:ext cx="5081752" cy="98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596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EEDD54-43AE-FA4D-AD73-B87A64DC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1055633"/>
            <a:ext cx="6083300" cy="521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1A2168-25F7-C641-985D-D126700A3467}"/>
              </a:ext>
            </a:extLst>
          </p:cNvPr>
          <p:cNvSpPr txBox="1"/>
          <p:nvPr/>
        </p:nvSpPr>
        <p:spPr>
          <a:xfrm>
            <a:off x="3696737" y="398001"/>
            <a:ext cx="544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이전 경로를 기억하고 싶다면 리다이렉트를 주세요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5D2B74F9-289C-FC4F-979C-1402F1F43129}"/>
              </a:ext>
            </a:extLst>
          </p:cNvPr>
          <p:cNvSpPr/>
          <p:nvPr/>
        </p:nvSpPr>
        <p:spPr>
          <a:xfrm>
            <a:off x="3354059" y="4353911"/>
            <a:ext cx="5127790" cy="50186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2304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CA91D6-5AB8-D343-AD5B-0E826844A573}"/>
              </a:ext>
            </a:extLst>
          </p:cNvPr>
          <p:cNvSpPr txBox="1"/>
          <p:nvPr/>
        </p:nvSpPr>
        <p:spPr>
          <a:xfrm>
            <a:off x="3988676" y="2948152"/>
            <a:ext cx="5397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로그아웃</a:t>
            </a:r>
            <a:r>
              <a:rPr kumimoji="1" lang="en-US" altLang="ko-KR" sz="3600" dirty="0"/>
              <a:t>(cookie remove)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5985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2A90C4-5EAB-DF4D-85FB-A4E706FEC44C}"/>
              </a:ext>
            </a:extLst>
          </p:cNvPr>
          <p:cNvSpPr txBox="1"/>
          <p:nvPr/>
        </p:nvSpPr>
        <p:spPr>
          <a:xfrm>
            <a:off x="2021808" y="536029"/>
            <a:ext cx="8148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err="1"/>
              <a:t>페이징이</a:t>
            </a:r>
            <a:r>
              <a:rPr kumimoji="1" lang="ko-KR" altLang="en-US" sz="2400" dirty="0"/>
              <a:t> 가능하도록 </a:t>
            </a:r>
            <a:r>
              <a:rPr kumimoji="1" lang="en-US" altLang="ko-KR" sz="2400" dirty="0"/>
              <a:t>11</a:t>
            </a:r>
            <a:r>
              <a:rPr kumimoji="1" lang="ko-KR" altLang="en-US" sz="2400" dirty="0" err="1"/>
              <a:t>개이상</a:t>
            </a:r>
            <a:r>
              <a:rPr kumimoji="1" lang="ko-KR" altLang="en-US" sz="2400" dirty="0"/>
              <a:t> 게시물을 만들고 </a:t>
            </a:r>
            <a:r>
              <a:rPr kumimoji="1" lang="ko-KR" altLang="en-US" sz="2400" dirty="0" err="1"/>
              <a:t>콘솔확인</a:t>
            </a:r>
            <a:endParaRPr kumimoji="1"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0FE4EA-051D-A049-99CB-E97609AB0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8" y="1110894"/>
            <a:ext cx="105791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231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57E314-CDBD-7241-921A-213E852E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01" y="566901"/>
            <a:ext cx="2862099" cy="5724197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1BAE26F5-3F05-EF4D-B991-492402FF5178}"/>
              </a:ext>
            </a:extLst>
          </p:cNvPr>
          <p:cNvSpPr/>
          <p:nvPr/>
        </p:nvSpPr>
        <p:spPr>
          <a:xfrm>
            <a:off x="264016" y="3281855"/>
            <a:ext cx="2698586" cy="39151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CA0188-2F22-B049-8AB4-34B14C126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800" y="827011"/>
            <a:ext cx="7076309" cy="5203978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B788FBF4-7054-054A-BFE6-1F1F807F0513}"/>
              </a:ext>
            </a:extLst>
          </p:cNvPr>
          <p:cNvSpPr/>
          <p:nvPr/>
        </p:nvSpPr>
        <p:spPr>
          <a:xfrm>
            <a:off x="8099480" y="4322379"/>
            <a:ext cx="2698586" cy="39151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80FF9-1D2E-8347-ADE9-4D55A8C9136A}"/>
              </a:ext>
            </a:extLst>
          </p:cNvPr>
          <p:cNvSpPr txBox="1"/>
          <p:nvPr/>
        </p:nvSpPr>
        <p:spPr>
          <a:xfrm>
            <a:off x="5013435" y="382235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Logout </a:t>
            </a:r>
            <a:r>
              <a:rPr kumimoji="1" lang="ko-KR" altLang="en-US" dirty="0"/>
              <a:t>버튼에 </a:t>
            </a:r>
            <a:r>
              <a:rPr kumimoji="1" lang="en-US" altLang="ko-KR" dirty="0"/>
              <a:t>logout </a:t>
            </a:r>
            <a:r>
              <a:rPr kumimoji="1" lang="ko-KR" altLang="en-US" dirty="0" err="1"/>
              <a:t>메서드하나</a:t>
            </a:r>
            <a:r>
              <a:rPr kumimoji="1" lang="ko-KR" altLang="en-US" dirty="0"/>
              <a:t> 추가해주세요</a:t>
            </a:r>
          </a:p>
        </p:txBody>
      </p:sp>
    </p:spTree>
    <p:extLst>
      <p:ext uri="{BB962C8B-B14F-4D97-AF65-F5344CB8AC3E}">
        <p14:creationId xmlns:p14="http://schemas.microsoft.com/office/powerpoint/2010/main" val="11361673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E3E2C0-0977-3541-805F-F5B2A68DF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934" y="1407379"/>
            <a:ext cx="5340131" cy="4043242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AC451CD1-524A-4B4C-BCED-F92610A811B7}"/>
              </a:ext>
            </a:extLst>
          </p:cNvPr>
          <p:cNvSpPr/>
          <p:nvPr/>
        </p:nvSpPr>
        <p:spPr>
          <a:xfrm>
            <a:off x="3574775" y="2525110"/>
            <a:ext cx="4938604" cy="236220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8BD21-ADE7-8447-90F3-3D6265EDE670}"/>
              </a:ext>
            </a:extLst>
          </p:cNvPr>
          <p:cNvSpPr txBox="1"/>
          <p:nvPr/>
        </p:nvSpPr>
        <p:spPr>
          <a:xfrm>
            <a:off x="3107841" y="663848"/>
            <a:ext cx="597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추가한 </a:t>
            </a:r>
            <a:r>
              <a:rPr kumimoji="1" lang="en-US" altLang="ko-KR" dirty="0"/>
              <a:t>logout </a:t>
            </a:r>
            <a:r>
              <a:rPr kumimoji="1" lang="ko-KR" altLang="en-US" dirty="0"/>
              <a:t>메서드에서 토큰을 지우고 </a:t>
            </a:r>
            <a:r>
              <a:rPr kumimoji="1" lang="ko-KR" altLang="en-US" dirty="0" err="1"/>
              <a:t>리로드</a:t>
            </a:r>
            <a:r>
              <a:rPr kumimoji="1" lang="ko-KR" altLang="en-US" dirty="0"/>
              <a:t> 합니다</a:t>
            </a:r>
          </a:p>
        </p:txBody>
      </p:sp>
    </p:spTree>
    <p:extLst>
      <p:ext uri="{BB962C8B-B14F-4D97-AF65-F5344CB8AC3E}">
        <p14:creationId xmlns:p14="http://schemas.microsoft.com/office/powerpoint/2010/main" val="28890480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7B7DB0-03F7-4E49-89DA-F2B84E79E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2271"/>
            <a:ext cx="12192000" cy="2553457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1C70093-A149-F04B-B025-83A83690BF1B}"/>
              </a:ext>
            </a:extLst>
          </p:cNvPr>
          <p:cNvSpPr/>
          <p:nvPr/>
        </p:nvSpPr>
        <p:spPr>
          <a:xfrm>
            <a:off x="10846674" y="3170181"/>
            <a:ext cx="1198179" cy="51763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0BB9EE-3EC3-E249-8105-8F463DACA0D2}"/>
              </a:ext>
            </a:extLst>
          </p:cNvPr>
          <p:cNvSpPr txBox="1"/>
          <p:nvPr/>
        </p:nvSpPr>
        <p:spPr>
          <a:xfrm>
            <a:off x="5155325" y="99322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로그아웃 버튼을 누르면</a:t>
            </a:r>
          </a:p>
        </p:txBody>
      </p:sp>
    </p:spTree>
    <p:extLst>
      <p:ext uri="{BB962C8B-B14F-4D97-AF65-F5344CB8AC3E}">
        <p14:creationId xmlns:p14="http://schemas.microsoft.com/office/powerpoint/2010/main" val="25280455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43FAE2-CC7A-2842-B608-34445A62C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1655378"/>
            <a:ext cx="9575800" cy="5094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E7044C-0F90-6046-A29C-16104A3DF9A4}"/>
              </a:ext>
            </a:extLst>
          </p:cNvPr>
          <p:cNvSpPr txBox="1"/>
          <p:nvPr/>
        </p:nvSpPr>
        <p:spPr>
          <a:xfrm>
            <a:off x="1969710" y="788276"/>
            <a:ext cx="825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main.js</a:t>
            </a:r>
            <a:r>
              <a:rPr kumimoji="1" lang="ko-KR" altLang="en-US" dirty="0"/>
              <a:t>에 전역으로 네비게이션 가드를 설정해 놓은 이유로 </a:t>
            </a:r>
            <a:r>
              <a:rPr kumimoji="1" lang="ko-KR" altLang="en-US" dirty="0" err="1"/>
              <a:t>로그인으로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팅긴다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87415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C8E859-D2B0-8B4D-A32C-E94597AD7A3E}"/>
              </a:ext>
            </a:extLst>
          </p:cNvPr>
          <p:cNvSpPr txBox="1"/>
          <p:nvPr/>
        </p:nvSpPr>
        <p:spPr>
          <a:xfrm>
            <a:off x="2806262" y="2554014"/>
            <a:ext cx="76402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특정 라우터에서만 </a:t>
            </a:r>
            <a:r>
              <a:rPr kumimoji="1" lang="ko-KR" altLang="en-US" sz="2800" dirty="0" err="1"/>
              <a:t>팅기게끔</a:t>
            </a:r>
            <a:r>
              <a:rPr kumimoji="1" lang="ko-KR" altLang="en-US" sz="2800" dirty="0"/>
              <a:t> 만들기 위해서는 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en-US" altLang="ko-KR" sz="2800" dirty="0"/>
              <a:t>			</a:t>
            </a:r>
            <a:r>
              <a:rPr kumimoji="1" lang="ko-KR" altLang="en-US" sz="2800" dirty="0" err="1"/>
              <a:t>어떻게할까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018981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EE55A72-0523-0F4E-A6C4-2A3948576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2" y="0"/>
            <a:ext cx="2708095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91A7C23-E217-BF41-9C6E-9B543AB6B8BC}"/>
              </a:ext>
            </a:extLst>
          </p:cNvPr>
          <p:cNvSpPr/>
          <p:nvPr/>
        </p:nvSpPr>
        <p:spPr>
          <a:xfrm>
            <a:off x="568186" y="6419193"/>
            <a:ext cx="2258466" cy="4388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AE10BB-F830-D44A-B017-16C31C62D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322" y="0"/>
            <a:ext cx="5009213" cy="68580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62AD7EB4-D37E-494D-8A93-3A6D46251F0C}"/>
              </a:ext>
            </a:extLst>
          </p:cNvPr>
          <p:cNvSpPr/>
          <p:nvPr/>
        </p:nvSpPr>
        <p:spPr>
          <a:xfrm>
            <a:off x="4377461" y="873015"/>
            <a:ext cx="4482759" cy="554617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6015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DFC84A-654B-C444-9F6A-02B838DC242C}"/>
              </a:ext>
            </a:extLst>
          </p:cNvPr>
          <p:cNvSpPr txBox="1"/>
          <p:nvPr/>
        </p:nvSpPr>
        <p:spPr>
          <a:xfrm>
            <a:off x="4619297" y="2736502"/>
            <a:ext cx="307808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err="1"/>
              <a:t>첫번</a:t>
            </a:r>
            <a:r>
              <a:rPr kumimoji="1" lang="ko-KR" altLang="en-US" sz="2800" dirty="0"/>
              <a:t> 째 방법으로 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en-US" altLang="ko-KR" sz="2800" dirty="0" err="1"/>
              <a:t>noticeList</a:t>
            </a:r>
            <a:r>
              <a:rPr kumimoji="1" lang="ko-KR" altLang="en-US" sz="2800" dirty="0"/>
              <a:t>만 </a:t>
            </a:r>
            <a:r>
              <a:rPr kumimoji="1" lang="ko-KR" altLang="en-US" sz="2800" dirty="0" err="1"/>
              <a:t>팅김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350937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E8266BE-DA50-3E4A-8D2C-6D180721B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291" y="19050"/>
            <a:ext cx="2908300" cy="68199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7B379F0-980B-9C41-8264-031B8CEAE4AA}"/>
              </a:ext>
            </a:extLst>
          </p:cNvPr>
          <p:cNvSpPr/>
          <p:nvPr/>
        </p:nvSpPr>
        <p:spPr>
          <a:xfrm>
            <a:off x="2113208" y="4751332"/>
            <a:ext cx="2258466" cy="4388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6251A8-0310-334E-B7F4-0D785930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404" y="43354"/>
            <a:ext cx="4622199" cy="68580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E23FACD1-94CE-4041-BAC9-BFA8FBF32BC6}"/>
              </a:ext>
            </a:extLst>
          </p:cNvPr>
          <p:cNvSpPr/>
          <p:nvPr/>
        </p:nvSpPr>
        <p:spPr>
          <a:xfrm>
            <a:off x="5765553" y="1545677"/>
            <a:ext cx="4135192" cy="499701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8500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CF0348-46C0-B844-A779-BF90CE83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612900"/>
            <a:ext cx="11861800" cy="36322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0BC7ACE0-75BC-1F4A-B0BD-AFBD276D1FD8}"/>
              </a:ext>
            </a:extLst>
          </p:cNvPr>
          <p:cNvSpPr/>
          <p:nvPr/>
        </p:nvSpPr>
        <p:spPr>
          <a:xfrm>
            <a:off x="9768434" y="3209596"/>
            <a:ext cx="2258466" cy="4388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7DED65-1F46-E245-A35D-1EADC6A1DDEC}"/>
              </a:ext>
            </a:extLst>
          </p:cNvPr>
          <p:cNvSpPr txBox="1"/>
          <p:nvPr/>
        </p:nvSpPr>
        <p:spPr>
          <a:xfrm>
            <a:off x="5092263" y="599089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홈에서 로그아웃 버튼을 눌러봅니다</a:t>
            </a:r>
          </a:p>
        </p:txBody>
      </p:sp>
    </p:spTree>
    <p:extLst>
      <p:ext uri="{BB962C8B-B14F-4D97-AF65-F5344CB8AC3E}">
        <p14:creationId xmlns:p14="http://schemas.microsoft.com/office/powerpoint/2010/main" val="17467009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7DED65-1F46-E245-A35D-1EADC6A1DDEC}"/>
              </a:ext>
            </a:extLst>
          </p:cNvPr>
          <p:cNvSpPr txBox="1"/>
          <p:nvPr/>
        </p:nvSpPr>
        <p:spPr>
          <a:xfrm>
            <a:off x="3428076" y="566824"/>
            <a:ext cx="585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로그아웃이 되어 있는 상태에서 </a:t>
            </a:r>
            <a:r>
              <a:rPr kumimoji="1" lang="en-US" altLang="ko-KR" dirty="0"/>
              <a:t>NOTICE </a:t>
            </a:r>
            <a:r>
              <a:rPr kumimoji="1" lang="ko-KR" altLang="en-US" dirty="0"/>
              <a:t>들어가봅니다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A2929C-5E4E-F741-9E03-F466768F5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612900"/>
            <a:ext cx="11861800" cy="3632200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2447EF84-CF86-FE4C-8299-824046ECCDE3}"/>
              </a:ext>
            </a:extLst>
          </p:cNvPr>
          <p:cNvSpPr/>
          <p:nvPr/>
        </p:nvSpPr>
        <p:spPr>
          <a:xfrm>
            <a:off x="165100" y="2310962"/>
            <a:ext cx="2909176" cy="70025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BFEC37B5-2820-4F4A-A127-7BCCF90854EF}"/>
              </a:ext>
            </a:extLst>
          </p:cNvPr>
          <p:cNvSpPr/>
          <p:nvPr/>
        </p:nvSpPr>
        <p:spPr>
          <a:xfrm>
            <a:off x="9282824" y="3204341"/>
            <a:ext cx="2909176" cy="70025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47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755</Words>
  <Application>Microsoft Macintosh PowerPoint</Application>
  <PresentationFormat>와이드스크린</PresentationFormat>
  <Paragraphs>236</Paragraphs>
  <Slides>136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136</vt:i4>
      </vt:variant>
    </vt:vector>
  </HeadingPairs>
  <TitlesOfParts>
    <vt:vector size="13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Popup 파일을 드렸습니다. Notice처럼 sidebar 및 라우터에  PopupRegister만 추가해주세요  (PopupModal 는 라우터에 아직 추가하지마세요)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정락권</dc:creator>
  <cp:lastModifiedBy>정락권</cp:lastModifiedBy>
  <cp:revision>10</cp:revision>
  <dcterms:created xsi:type="dcterms:W3CDTF">2019-04-20T07:56:45Z</dcterms:created>
  <dcterms:modified xsi:type="dcterms:W3CDTF">2019-04-27T06:47:32Z</dcterms:modified>
</cp:coreProperties>
</file>